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8288000" cy="10287000"/>
  <p:notesSz cx="6858000" cy="9144000"/>
  <p:embeddedFontLst>
    <p:embeddedFont>
      <p:font typeface="Nanum Square" panose="020B0600000101010101" charset="-127"/>
      <p:regular r:id="rId77"/>
    </p:embeddedFont>
    <p:embeddedFont>
      <p:font typeface="Nanum Square Bold" panose="020B0600000101010101" charset="-127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00" y="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006053" y="5493860"/>
            <a:ext cx="8275894" cy="136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- 기초 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7037" y="3610910"/>
            <a:ext cx="8993926" cy="206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 특강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39145" y="8850757"/>
            <a:ext cx="284231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컴퓨터공학과  박준영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24860" y="4450866"/>
            <a:ext cx="10638280" cy="1428627"/>
            <a:chOff x="0" y="0"/>
            <a:chExt cx="14184373" cy="19048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279537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64554" y="2824423"/>
            <a:ext cx="6160334" cy="6075737"/>
            <a:chOff x="0" y="0"/>
            <a:chExt cx="8213778" cy="8100982"/>
          </a:xfrm>
        </p:grpSpPr>
        <p:grpSp>
          <p:nvGrpSpPr>
            <p:cNvPr id="23" name="Group 23"/>
            <p:cNvGrpSpPr/>
            <p:nvPr/>
          </p:nvGrpSpPr>
          <p:grpSpPr>
            <a:xfrm rot="-8982530">
              <a:off x="298782" y="392742"/>
              <a:ext cx="1456151" cy="1578858"/>
              <a:chOff x="0" y="0"/>
              <a:chExt cx="655927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6257" y="0"/>
              <a:ext cx="5290218" cy="1270000"/>
              <a:chOff x="0" y="0"/>
              <a:chExt cx="1044981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4498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044981" h="250864">
                    <a:moveTo>
                      <a:pt x="125432" y="0"/>
                    </a:moveTo>
                    <a:lnTo>
                      <a:pt x="919549" y="0"/>
                    </a:lnTo>
                    <a:cubicBezTo>
                      <a:pt x="988823" y="0"/>
                      <a:pt x="1044981" y="56158"/>
                      <a:pt x="1044981" y="125432"/>
                    </a:cubicBezTo>
                    <a:lnTo>
                      <a:pt x="1044981" y="125432"/>
                    </a:lnTo>
                    <a:cubicBezTo>
                      <a:pt x="1044981" y="194706"/>
                      <a:pt x="988823" y="250864"/>
                      <a:pt x="91954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04498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053715" y="247861"/>
              <a:ext cx="3163186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MainFile.txt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26857" y="223909"/>
              <a:ext cx="633422" cy="822181"/>
            </a:xfrm>
            <a:custGeom>
              <a:avLst/>
              <a:gdLst/>
              <a:ahLst/>
              <a:cxnLst/>
              <a:rect l="l" t="t" r="r" b="b"/>
              <a:pathLst>
                <a:path w="633422" h="822181">
                  <a:moveTo>
                    <a:pt x="0" y="0"/>
                  </a:moveTo>
                  <a:lnTo>
                    <a:pt x="633422" y="0"/>
                  </a:lnTo>
                  <a:lnTo>
                    <a:pt x="633422" y="822182"/>
                  </a:lnTo>
                  <a:lnTo>
                    <a:pt x="0" y="822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1" name="Group 31"/>
            <p:cNvGrpSpPr/>
            <p:nvPr/>
          </p:nvGrpSpPr>
          <p:grpSpPr>
            <a:xfrm rot="8994621">
              <a:off x="6459958" y="2107841"/>
              <a:ext cx="1456151" cy="1578858"/>
              <a:chOff x="0" y="0"/>
              <a:chExt cx="655927" cy="7112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5526475" y="1716227"/>
              <a:ext cx="2526980" cy="1270000"/>
              <a:chOff x="0" y="0"/>
              <a:chExt cx="499157" cy="2508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9915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499157" h="250864">
                    <a:moveTo>
                      <a:pt x="125432" y="0"/>
                    </a:moveTo>
                    <a:lnTo>
                      <a:pt x="373724" y="0"/>
                    </a:lnTo>
                    <a:cubicBezTo>
                      <a:pt x="442999" y="0"/>
                      <a:pt x="499157" y="56158"/>
                      <a:pt x="499157" y="125432"/>
                    </a:cubicBezTo>
                    <a:lnTo>
                      <a:pt x="499157" y="125432"/>
                    </a:lnTo>
                    <a:cubicBezTo>
                      <a:pt x="499157" y="194706"/>
                      <a:pt x="442999" y="250864"/>
                      <a:pt x="373724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499157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6290320" y="1964088"/>
              <a:ext cx="99929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???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 rot="-8982530">
              <a:off x="298782" y="4338083"/>
              <a:ext cx="1456151" cy="1578858"/>
              <a:chOff x="0" y="0"/>
              <a:chExt cx="655927" cy="7112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36257" y="3945341"/>
              <a:ext cx="7774321" cy="1270000"/>
              <a:chOff x="0" y="0"/>
              <a:chExt cx="1535668" cy="25086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535668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535668" h="250864">
                    <a:moveTo>
                      <a:pt x="125432" y="0"/>
                    </a:moveTo>
                    <a:lnTo>
                      <a:pt x="1410236" y="0"/>
                    </a:lnTo>
                    <a:cubicBezTo>
                      <a:pt x="1479511" y="0"/>
                      <a:pt x="1535668" y="56158"/>
                      <a:pt x="1535668" y="125432"/>
                    </a:cubicBezTo>
                    <a:lnTo>
                      <a:pt x="1535668" y="125432"/>
                    </a:lnTo>
                    <a:cubicBezTo>
                      <a:pt x="1535668" y="194706"/>
                      <a:pt x="1479511" y="250864"/>
                      <a:pt x="1410236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57150"/>
                <a:ext cx="1535668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970853" y="4193202"/>
              <a:ext cx="6305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이거 파일에 붙여넣어주세요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8994621">
              <a:off x="6459958" y="6263482"/>
              <a:ext cx="1456151" cy="1578858"/>
              <a:chOff x="0" y="0"/>
              <a:chExt cx="655927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26475" y="5871868"/>
              <a:ext cx="2526980" cy="1270000"/>
              <a:chOff x="0" y="0"/>
              <a:chExt cx="499157" cy="25086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9915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499157" h="250864">
                    <a:moveTo>
                      <a:pt x="125432" y="0"/>
                    </a:moveTo>
                    <a:lnTo>
                      <a:pt x="373724" y="0"/>
                    </a:lnTo>
                    <a:cubicBezTo>
                      <a:pt x="442999" y="0"/>
                      <a:pt x="499157" y="56158"/>
                      <a:pt x="499157" y="125432"/>
                    </a:cubicBezTo>
                    <a:lnTo>
                      <a:pt x="499157" y="125432"/>
                    </a:lnTo>
                    <a:cubicBezTo>
                      <a:pt x="499157" y="194706"/>
                      <a:pt x="442999" y="250864"/>
                      <a:pt x="373724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499157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5526475" y="6119730"/>
              <a:ext cx="252698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네??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24860" y="4450866"/>
            <a:ext cx="10638280" cy="1428627"/>
            <a:chOff x="0" y="0"/>
            <a:chExt cx="14184373" cy="19048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279537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64554" y="3907236"/>
            <a:ext cx="6160334" cy="3944514"/>
            <a:chOff x="0" y="0"/>
            <a:chExt cx="8213778" cy="5259352"/>
          </a:xfrm>
        </p:grpSpPr>
        <p:grpSp>
          <p:nvGrpSpPr>
            <p:cNvPr id="23" name="Group 23"/>
            <p:cNvGrpSpPr/>
            <p:nvPr/>
          </p:nvGrpSpPr>
          <p:grpSpPr>
            <a:xfrm rot="-8982530">
              <a:off x="298782" y="1043674"/>
              <a:ext cx="1456151" cy="1578858"/>
              <a:chOff x="0" y="0"/>
              <a:chExt cx="655927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6257" y="0"/>
              <a:ext cx="6951776" cy="1926527"/>
              <a:chOff x="0" y="0"/>
              <a:chExt cx="1373190" cy="38054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73190" cy="380549"/>
              </a:xfrm>
              <a:custGeom>
                <a:avLst/>
                <a:gdLst/>
                <a:ahLst/>
                <a:cxnLst/>
                <a:rect l="l" t="t" r="r" b="b"/>
                <a:pathLst>
                  <a:path w="1373190" h="380549">
                    <a:moveTo>
                      <a:pt x="148488" y="0"/>
                    </a:moveTo>
                    <a:lnTo>
                      <a:pt x="1224702" y="0"/>
                    </a:lnTo>
                    <a:cubicBezTo>
                      <a:pt x="1264084" y="0"/>
                      <a:pt x="1301852" y="15644"/>
                      <a:pt x="1329699" y="43491"/>
                    </a:cubicBezTo>
                    <a:cubicBezTo>
                      <a:pt x="1357546" y="71338"/>
                      <a:pt x="1373190" y="109107"/>
                      <a:pt x="1373190" y="148488"/>
                    </a:cubicBezTo>
                    <a:lnTo>
                      <a:pt x="1373190" y="232061"/>
                    </a:lnTo>
                    <a:cubicBezTo>
                      <a:pt x="1373190" y="271442"/>
                      <a:pt x="1357546" y="309211"/>
                      <a:pt x="1329699" y="337058"/>
                    </a:cubicBezTo>
                    <a:cubicBezTo>
                      <a:pt x="1301852" y="364904"/>
                      <a:pt x="1264084" y="380549"/>
                      <a:pt x="1224702" y="380549"/>
                    </a:cubicBezTo>
                    <a:lnTo>
                      <a:pt x="148488" y="380549"/>
                    </a:lnTo>
                    <a:cubicBezTo>
                      <a:pt x="109107" y="380549"/>
                      <a:pt x="71338" y="364904"/>
                      <a:pt x="43491" y="337058"/>
                    </a:cubicBezTo>
                    <a:cubicBezTo>
                      <a:pt x="15644" y="309211"/>
                      <a:pt x="0" y="271442"/>
                      <a:pt x="0" y="232061"/>
                    </a:cubicBezTo>
                    <a:lnTo>
                      <a:pt x="0" y="148488"/>
                    </a:lnTo>
                    <a:cubicBezTo>
                      <a:pt x="0" y="109107"/>
                      <a:pt x="15644" y="71338"/>
                      <a:pt x="43491" y="43491"/>
                    </a:cubicBezTo>
                    <a:cubicBezTo>
                      <a:pt x="71338" y="15644"/>
                      <a:pt x="109107" y="0"/>
                      <a:pt x="148488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373190" cy="4376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559580" y="201475"/>
              <a:ext cx="6305130" cy="1456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오늘 작업 내용 GitHub에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업로드 해뒀어요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 rot="8994621">
              <a:off x="6459958" y="3421853"/>
              <a:ext cx="1456151" cy="1578858"/>
              <a:chOff x="0" y="0"/>
              <a:chExt cx="655927" cy="711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759656" y="3030239"/>
              <a:ext cx="5293799" cy="1270000"/>
              <a:chOff x="0" y="0"/>
              <a:chExt cx="1045689" cy="25086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45689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045689" h="250864">
                    <a:moveTo>
                      <a:pt x="125432" y="0"/>
                    </a:moveTo>
                    <a:lnTo>
                      <a:pt x="920257" y="0"/>
                    </a:lnTo>
                    <a:cubicBezTo>
                      <a:pt x="989531" y="0"/>
                      <a:pt x="1045689" y="56158"/>
                      <a:pt x="1045689" y="125432"/>
                    </a:cubicBezTo>
                    <a:lnTo>
                      <a:pt x="1045689" y="125432"/>
                    </a:lnTo>
                    <a:cubicBezTo>
                      <a:pt x="1045689" y="194706"/>
                      <a:pt x="989531" y="250864"/>
                      <a:pt x="920257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1045689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417501" y="3278100"/>
              <a:ext cx="3978109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네 확인해볼게요~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https://github.com/ 에 접속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201635" y="3019996"/>
            <a:ext cx="7884730" cy="4730838"/>
          </a:xfrm>
          <a:custGeom>
            <a:avLst/>
            <a:gdLst/>
            <a:ahLst/>
            <a:cxnLst/>
            <a:rect l="l" t="t" r="r" b="b"/>
            <a:pathLst>
              <a:path w="7884730" h="4730838">
                <a:moveTo>
                  <a:pt x="0" y="0"/>
                </a:moveTo>
                <a:lnTo>
                  <a:pt x="7884730" y="0"/>
                </a:lnTo>
                <a:lnTo>
                  <a:pt x="7884730" y="4730838"/>
                </a:lnTo>
                <a:lnTo>
                  <a:pt x="0" y="4730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866" b="-113866"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10623780" y="4351073"/>
            <a:ext cx="1179246" cy="59736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1907376" y="3871580"/>
            <a:ext cx="901594" cy="479493"/>
            <a:chOff x="0" y="0"/>
            <a:chExt cx="237457" cy="1262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7457" cy="126286"/>
            </a:xfrm>
            <a:custGeom>
              <a:avLst/>
              <a:gdLst/>
              <a:ahLst/>
              <a:cxnLst/>
              <a:rect l="l" t="t" r="r" b="b"/>
              <a:pathLst>
                <a:path w="237457" h="126286">
                  <a:moveTo>
                    <a:pt x="63143" y="0"/>
                  </a:moveTo>
                  <a:lnTo>
                    <a:pt x="174314" y="0"/>
                  </a:lnTo>
                  <a:cubicBezTo>
                    <a:pt x="191060" y="0"/>
                    <a:pt x="207121" y="6653"/>
                    <a:pt x="218963" y="18494"/>
                  </a:cubicBezTo>
                  <a:cubicBezTo>
                    <a:pt x="230804" y="30336"/>
                    <a:pt x="237457" y="46396"/>
                    <a:pt x="237457" y="63143"/>
                  </a:cubicBezTo>
                  <a:lnTo>
                    <a:pt x="237457" y="63143"/>
                  </a:lnTo>
                  <a:cubicBezTo>
                    <a:pt x="237457" y="79890"/>
                    <a:pt x="230804" y="95950"/>
                    <a:pt x="218963" y="107792"/>
                  </a:cubicBezTo>
                  <a:cubicBezTo>
                    <a:pt x="207121" y="119634"/>
                    <a:pt x="191060" y="126286"/>
                    <a:pt x="174314" y="126286"/>
                  </a:cubicBezTo>
                  <a:lnTo>
                    <a:pt x="63143" y="126286"/>
                  </a:lnTo>
                  <a:cubicBezTo>
                    <a:pt x="46396" y="126286"/>
                    <a:pt x="30336" y="119634"/>
                    <a:pt x="18494" y="107792"/>
                  </a:cubicBezTo>
                  <a:cubicBezTo>
                    <a:pt x="6653" y="95950"/>
                    <a:pt x="0" y="79890"/>
                    <a:pt x="0" y="63143"/>
                  </a:cubicBezTo>
                  <a:lnTo>
                    <a:pt x="0" y="63143"/>
                  </a:lnTo>
                  <a:cubicBezTo>
                    <a:pt x="0" y="46396"/>
                    <a:pt x="6653" y="30336"/>
                    <a:pt x="18494" y="18494"/>
                  </a:cubicBezTo>
                  <a:cubicBezTo>
                    <a:pt x="30336" y="6653"/>
                    <a:pt x="46396" y="0"/>
                    <a:pt x="63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37457" cy="18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우측 상단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Sign up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이메일, 비밀번호 등 사용자 정보 입력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79190" y="3868839"/>
            <a:ext cx="2091313" cy="2193992"/>
            <a:chOff x="0" y="0"/>
            <a:chExt cx="550799" cy="5778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0799" cy="577842"/>
            </a:xfrm>
            <a:custGeom>
              <a:avLst/>
              <a:gdLst/>
              <a:ahLst/>
              <a:cxnLst/>
              <a:rect l="l" t="t" r="r" b="b"/>
              <a:pathLst>
                <a:path w="550799" h="577842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522312"/>
                  </a:lnTo>
                  <a:cubicBezTo>
                    <a:pt x="550799" y="537040"/>
                    <a:pt x="544948" y="551164"/>
                    <a:pt x="534534" y="561577"/>
                  </a:cubicBezTo>
                  <a:cubicBezTo>
                    <a:pt x="524121" y="571991"/>
                    <a:pt x="509997" y="577842"/>
                    <a:pt x="495269" y="577842"/>
                  </a:cubicBezTo>
                  <a:lnTo>
                    <a:pt x="55529" y="577842"/>
                  </a:lnTo>
                  <a:cubicBezTo>
                    <a:pt x="24861" y="577842"/>
                    <a:pt x="0" y="552980"/>
                    <a:pt x="0" y="522312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50799" cy="634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‘로봇이 아닙니다’ 인증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79190" y="3868839"/>
            <a:ext cx="2091313" cy="1705067"/>
            <a:chOff x="0" y="0"/>
            <a:chExt cx="550799" cy="4490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0799" cy="449071"/>
            </a:xfrm>
            <a:custGeom>
              <a:avLst/>
              <a:gdLst/>
              <a:ahLst/>
              <a:cxnLst/>
              <a:rect l="l" t="t" r="r" b="b"/>
              <a:pathLst>
                <a:path w="550799" h="449071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393542"/>
                  </a:lnTo>
                  <a:cubicBezTo>
                    <a:pt x="550799" y="408269"/>
                    <a:pt x="544948" y="422393"/>
                    <a:pt x="534534" y="432807"/>
                  </a:cubicBezTo>
                  <a:cubicBezTo>
                    <a:pt x="524121" y="443221"/>
                    <a:pt x="509997" y="449071"/>
                    <a:pt x="495269" y="449071"/>
                  </a:cubicBezTo>
                  <a:lnTo>
                    <a:pt x="55529" y="449071"/>
                  </a:lnTo>
                  <a:cubicBezTo>
                    <a:pt x="24861" y="449071"/>
                    <a:pt x="0" y="424210"/>
                    <a:pt x="0" y="393542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50799" cy="506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079190" y="3868839"/>
            <a:ext cx="2091313" cy="1008875"/>
            <a:chOff x="0" y="0"/>
            <a:chExt cx="550799" cy="2657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0799" cy="265712"/>
            </a:xfrm>
            <a:custGeom>
              <a:avLst/>
              <a:gdLst/>
              <a:ahLst/>
              <a:cxnLst/>
              <a:rect l="l" t="t" r="r" b="b"/>
              <a:pathLst>
                <a:path w="550799" h="265712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210183"/>
                  </a:lnTo>
                  <a:cubicBezTo>
                    <a:pt x="550799" y="240851"/>
                    <a:pt x="525937" y="265712"/>
                    <a:pt x="495269" y="265712"/>
                  </a:cubicBezTo>
                  <a:lnTo>
                    <a:pt x="55529" y="265712"/>
                  </a:lnTo>
                  <a:cubicBezTo>
                    <a:pt x="24861" y="265712"/>
                    <a:pt x="0" y="240851"/>
                    <a:pt x="0" y="210183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0799" cy="32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이메일 인증 코드 입력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526D8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11387" y="4433467"/>
            <a:ext cx="1274521" cy="1008875"/>
            <a:chOff x="0" y="0"/>
            <a:chExt cx="335676" cy="2657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5676" cy="265712"/>
            </a:xfrm>
            <a:custGeom>
              <a:avLst/>
              <a:gdLst/>
              <a:ahLst/>
              <a:cxnLst/>
              <a:rect l="l" t="t" r="r" b="b"/>
              <a:pathLst>
                <a:path w="335676" h="265712">
                  <a:moveTo>
                    <a:pt x="91116" y="0"/>
                  </a:moveTo>
                  <a:lnTo>
                    <a:pt x="244561" y="0"/>
                  </a:lnTo>
                  <a:cubicBezTo>
                    <a:pt x="294883" y="0"/>
                    <a:pt x="335676" y="40794"/>
                    <a:pt x="335676" y="91116"/>
                  </a:cubicBezTo>
                  <a:lnTo>
                    <a:pt x="335676" y="174596"/>
                  </a:lnTo>
                  <a:cubicBezTo>
                    <a:pt x="335676" y="224918"/>
                    <a:pt x="294883" y="265712"/>
                    <a:pt x="244561" y="265712"/>
                  </a:cubicBezTo>
                  <a:lnTo>
                    <a:pt x="91116" y="265712"/>
                  </a:lnTo>
                  <a:cubicBezTo>
                    <a:pt x="40794" y="265712"/>
                    <a:pt x="0" y="224918"/>
                    <a:pt x="0" y="174596"/>
                  </a:cubicBezTo>
                  <a:lnTo>
                    <a:pt x="0" y="91116"/>
                  </a:lnTo>
                  <a:cubicBezTo>
                    <a:pt x="0" y="40794"/>
                    <a:pt x="40794" y="0"/>
                    <a:pt x="91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35676" cy="32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가입한 사용자로 로그인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필수 용어 이해하기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84934" y="3377626"/>
            <a:ext cx="4574420" cy="4574420"/>
          </a:xfrm>
          <a:custGeom>
            <a:avLst/>
            <a:gdLst/>
            <a:ahLst/>
            <a:cxnLst/>
            <a:rect l="l" t="t" r="r" b="b"/>
            <a:pathLst>
              <a:path w="4574420" h="4574420">
                <a:moveTo>
                  <a:pt x="0" y="0"/>
                </a:moveTo>
                <a:lnTo>
                  <a:pt x="4574419" y="0"/>
                </a:lnTo>
                <a:lnTo>
                  <a:pt x="4574419" y="4574419"/>
                </a:lnTo>
                <a:lnTo>
                  <a:pt x="0" y="4574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코드, 파일 및 각 파일의 수정 기록을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저장할 수 있는 곳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리포지토리 (Repository)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6519546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public (공개)와 private (개인)이 존재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7104" y="7466966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소스 코드의 전체 파일을 담는 상자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162053" y="4985559"/>
            <a:ext cx="7963894" cy="2414935"/>
            <a:chOff x="0" y="-22460"/>
            <a:chExt cx="10618526" cy="321991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22460"/>
              <a:ext cx="3175000" cy="3219913"/>
              <a:chOff x="0" y="-6683"/>
              <a:chExt cx="944726" cy="9580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4726" cy="944726"/>
              </a:xfrm>
              <a:custGeom>
                <a:avLst/>
                <a:gdLst/>
                <a:ahLst/>
                <a:cxnLst/>
                <a:rect l="l" t="t" r="r" b="b"/>
                <a:pathLst>
                  <a:path w="944726" h="944726">
                    <a:moveTo>
                      <a:pt x="472363" y="0"/>
                    </a:moveTo>
                    <a:cubicBezTo>
                      <a:pt x="211484" y="0"/>
                      <a:pt x="0" y="211484"/>
                      <a:pt x="0" y="472363"/>
                    </a:cubicBezTo>
                    <a:cubicBezTo>
                      <a:pt x="0" y="733242"/>
                      <a:pt x="211484" y="944726"/>
                      <a:pt x="472363" y="944726"/>
                    </a:cubicBezTo>
                    <a:cubicBezTo>
                      <a:pt x="733242" y="944726"/>
                      <a:pt x="944726" y="733242"/>
                      <a:pt x="944726" y="472363"/>
                    </a:cubicBezTo>
                    <a:cubicBezTo>
                      <a:pt x="944726" y="211484"/>
                      <a:pt x="733242" y="0"/>
                      <a:pt x="472363" y="0"/>
                    </a:cubicBezTo>
                    <a:close/>
                  </a:path>
                </a:pathLst>
              </a:custGeom>
              <a:solidFill>
                <a:srgbClr val="3C547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88568" y="-6683"/>
                <a:ext cx="767590" cy="958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200"/>
                  </a:lnSpc>
                </a:pPr>
                <a:r>
                  <a:rPr lang="en-US" sz="8000" b="1" dirty="0">
                    <a:solidFill>
                      <a:srgbClr val="FFFFFF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왜?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627672" y="654050"/>
              <a:ext cx="6990854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00"/>
                </a:lnSpc>
              </a:pPr>
              <a:r>
                <a:rPr lang="en-US" sz="60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라는 말의 중요성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상자 (리포지토리)에 물건을 담는 행위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작업들을 저장소(리포지토리)에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기록하는 동작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(Commit)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576764" y="3776680"/>
            <a:ext cx="3591975" cy="3318177"/>
          </a:xfrm>
          <a:custGeom>
            <a:avLst/>
            <a:gdLst/>
            <a:ahLst/>
            <a:cxnLst/>
            <a:rect l="l" t="t" r="r" b="b"/>
            <a:pathLst>
              <a:path w="3591975" h="3318177">
                <a:moveTo>
                  <a:pt x="0" y="0"/>
                </a:moveTo>
                <a:lnTo>
                  <a:pt x="3591975" y="0"/>
                </a:lnTo>
                <a:lnTo>
                  <a:pt x="3591975" y="3318177"/>
                </a:lnTo>
                <a:lnTo>
                  <a:pt x="0" y="3318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92" t="-21063" r="-13658" b="-167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576764" y="7390221"/>
            <a:ext cx="3591975" cy="952500"/>
            <a:chOff x="0" y="0"/>
            <a:chExt cx="4789300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789300" cy="1270000"/>
              <a:chOff x="0" y="0"/>
              <a:chExt cx="946035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4603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946035" h="250864">
                    <a:moveTo>
                      <a:pt x="125432" y="0"/>
                    </a:moveTo>
                    <a:lnTo>
                      <a:pt x="820603" y="0"/>
                    </a:lnTo>
                    <a:cubicBezTo>
                      <a:pt x="889877" y="0"/>
                      <a:pt x="946035" y="56158"/>
                      <a:pt x="946035" y="125432"/>
                    </a:cubicBezTo>
                    <a:lnTo>
                      <a:pt x="946035" y="125432"/>
                    </a:lnTo>
                    <a:cubicBezTo>
                      <a:pt x="946035" y="194706"/>
                      <a:pt x="889877" y="250864"/>
                      <a:pt x="82060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94603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478930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1310300" y="2954174"/>
            <a:ext cx="0" cy="503209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0693009" y="2885273"/>
            <a:ext cx="1115828" cy="997074"/>
            <a:chOff x="0" y="0"/>
            <a:chExt cx="1487770" cy="1329432"/>
          </a:xfrm>
        </p:grpSpPr>
        <p:grpSp>
          <p:nvGrpSpPr>
            <p:cNvPr id="27" name="Group 27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CCD2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EAE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E53A3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0693009" y="4252093"/>
            <a:ext cx="1115828" cy="997074"/>
            <a:chOff x="0" y="0"/>
            <a:chExt cx="1487770" cy="1329432"/>
          </a:xfrm>
        </p:grpSpPr>
        <p:grpSp>
          <p:nvGrpSpPr>
            <p:cNvPr id="40" name="Group 40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D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F3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38B6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10693009" y="6989190"/>
            <a:ext cx="1115828" cy="997074"/>
            <a:chOff x="0" y="0"/>
            <a:chExt cx="1487770" cy="1329432"/>
          </a:xfrm>
        </p:grpSpPr>
        <p:grpSp>
          <p:nvGrpSpPr>
            <p:cNvPr id="53" name="Group 53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BEBC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F7E9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7CB34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5" name="TextBox 6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0693009" y="5620642"/>
            <a:ext cx="1115828" cy="997074"/>
            <a:chOff x="0" y="0"/>
            <a:chExt cx="1487770" cy="1329432"/>
          </a:xfrm>
        </p:grpSpPr>
        <p:grpSp>
          <p:nvGrpSpPr>
            <p:cNvPr id="69" name="Group 69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D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F3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38B6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81" name="AutoShape 81"/>
          <p:cNvSpPr/>
          <p:nvPr/>
        </p:nvSpPr>
        <p:spPr>
          <a:xfrm>
            <a:off x="7361460" y="4750630"/>
            <a:ext cx="3331550" cy="0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2" name="AutoShape 82"/>
          <p:cNvSpPr/>
          <p:nvPr/>
        </p:nvSpPr>
        <p:spPr>
          <a:xfrm>
            <a:off x="7361460" y="6119179"/>
            <a:ext cx="3331550" cy="0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3" name="Group 83"/>
          <p:cNvGrpSpPr/>
          <p:nvPr/>
        </p:nvGrpSpPr>
        <p:grpSpPr>
          <a:xfrm>
            <a:off x="12128236" y="3025511"/>
            <a:ext cx="3591975" cy="716598"/>
            <a:chOff x="0" y="0"/>
            <a:chExt cx="946035" cy="18873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2128236" y="3076787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시작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2128236" y="4392331"/>
            <a:ext cx="3591975" cy="716598"/>
            <a:chOff x="0" y="0"/>
            <a:chExt cx="946035" cy="188734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2128236" y="4443607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A 커밋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12128236" y="5760880"/>
            <a:ext cx="3591975" cy="716598"/>
            <a:chOff x="0" y="0"/>
            <a:chExt cx="946035" cy="188734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4" name="TextBox 94"/>
          <p:cNvSpPr txBox="1"/>
          <p:nvPr/>
        </p:nvSpPr>
        <p:spPr>
          <a:xfrm>
            <a:off x="12128236" y="581215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B 커밋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12128236" y="7129428"/>
            <a:ext cx="3591975" cy="716598"/>
            <a:chOff x="0" y="0"/>
            <a:chExt cx="946035" cy="188734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12128236" y="7180704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종료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repository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178545" y="4136119"/>
            <a:ext cx="782159" cy="329555"/>
            <a:chOff x="0" y="0"/>
            <a:chExt cx="206001" cy="867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001" cy="86796"/>
            </a:xfrm>
            <a:custGeom>
              <a:avLst/>
              <a:gdLst/>
              <a:ahLst/>
              <a:cxnLst/>
              <a:rect l="l" t="t" r="r" b="b"/>
              <a:pathLst>
                <a:path w="206001" h="86796">
                  <a:moveTo>
                    <a:pt x="43398" y="0"/>
                  </a:moveTo>
                  <a:lnTo>
                    <a:pt x="162602" y="0"/>
                  </a:lnTo>
                  <a:cubicBezTo>
                    <a:pt x="186571" y="0"/>
                    <a:pt x="206001" y="19430"/>
                    <a:pt x="206001" y="43398"/>
                  </a:cubicBezTo>
                  <a:lnTo>
                    <a:pt x="206001" y="43398"/>
                  </a:lnTo>
                  <a:cubicBezTo>
                    <a:pt x="206001" y="67366"/>
                    <a:pt x="186571" y="86796"/>
                    <a:pt x="162602" y="86796"/>
                  </a:cubicBezTo>
                  <a:lnTo>
                    <a:pt x="43398" y="86796"/>
                  </a:lnTo>
                  <a:cubicBezTo>
                    <a:pt x="19430" y="86796"/>
                    <a:pt x="0" y="67366"/>
                    <a:pt x="0" y="43398"/>
                  </a:cubicBezTo>
                  <a:lnTo>
                    <a:pt x="0" y="43398"/>
                  </a:lnTo>
                  <a:cubicBezTo>
                    <a:pt x="0" y="19430"/>
                    <a:pt x="19430" y="0"/>
                    <a:pt x="4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06001" cy="143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6010038" y="4506541"/>
            <a:ext cx="845754" cy="44742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정보 입력 후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   Create repository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87014" y="4330051"/>
            <a:ext cx="1618413" cy="287199"/>
            <a:chOff x="0" y="0"/>
            <a:chExt cx="2157883" cy="38293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157883" cy="382932"/>
              <a:chOff x="0" y="0"/>
              <a:chExt cx="426249" cy="7564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6249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26249" h="75641">
                    <a:moveTo>
                      <a:pt x="37820" y="0"/>
                    </a:moveTo>
                    <a:lnTo>
                      <a:pt x="388428" y="0"/>
                    </a:lnTo>
                    <a:cubicBezTo>
                      <a:pt x="398459" y="0"/>
                      <a:pt x="408078" y="3985"/>
                      <a:pt x="415171" y="11077"/>
                    </a:cubicBezTo>
                    <a:cubicBezTo>
                      <a:pt x="422264" y="18170"/>
                      <a:pt x="426249" y="27790"/>
                      <a:pt x="426249" y="37820"/>
                    </a:cubicBezTo>
                    <a:lnTo>
                      <a:pt x="426249" y="37820"/>
                    </a:lnTo>
                    <a:cubicBezTo>
                      <a:pt x="426249" y="58708"/>
                      <a:pt x="409316" y="75641"/>
                      <a:pt x="388428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426249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3691"/>
              <a:ext cx="2157883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 제목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87076" y="5179467"/>
            <a:ext cx="1998283" cy="287199"/>
            <a:chOff x="0" y="0"/>
            <a:chExt cx="2664377" cy="38293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664377" cy="382932"/>
              <a:chOff x="0" y="0"/>
              <a:chExt cx="526297" cy="7564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26297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26297" h="75641">
                    <a:moveTo>
                      <a:pt x="37820" y="0"/>
                    </a:moveTo>
                    <a:lnTo>
                      <a:pt x="488476" y="0"/>
                    </a:lnTo>
                    <a:cubicBezTo>
                      <a:pt x="509364" y="0"/>
                      <a:pt x="526297" y="16933"/>
                      <a:pt x="526297" y="37820"/>
                    </a:cubicBezTo>
                    <a:lnTo>
                      <a:pt x="526297" y="37820"/>
                    </a:lnTo>
                    <a:cubicBezTo>
                      <a:pt x="526297" y="47851"/>
                      <a:pt x="522312" y="57471"/>
                      <a:pt x="515219" y="64563"/>
                    </a:cubicBezTo>
                    <a:cubicBezTo>
                      <a:pt x="508127" y="71656"/>
                      <a:pt x="498507" y="75641"/>
                      <a:pt x="488476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526297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3691"/>
              <a:ext cx="266437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 공개 설정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783008" y="5632117"/>
            <a:ext cx="1806419" cy="287199"/>
            <a:chOff x="0" y="0"/>
            <a:chExt cx="2408559" cy="38293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408559" cy="382932"/>
              <a:chOff x="0" y="0"/>
              <a:chExt cx="475765" cy="756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75765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75765" h="75641">
                    <a:moveTo>
                      <a:pt x="37820" y="0"/>
                    </a:moveTo>
                    <a:lnTo>
                      <a:pt x="437944" y="0"/>
                    </a:lnTo>
                    <a:cubicBezTo>
                      <a:pt x="458832" y="0"/>
                      <a:pt x="475765" y="16933"/>
                      <a:pt x="475765" y="37820"/>
                    </a:cubicBezTo>
                    <a:lnTo>
                      <a:pt x="475765" y="37820"/>
                    </a:lnTo>
                    <a:cubicBezTo>
                      <a:pt x="475765" y="47851"/>
                      <a:pt x="471780" y="57471"/>
                      <a:pt x="464687" y="64563"/>
                    </a:cubicBezTo>
                    <a:cubicBezTo>
                      <a:pt x="457595" y="71656"/>
                      <a:pt x="447975" y="75641"/>
                      <a:pt x="437944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475765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-3691"/>
              <a:ext cx="2408559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소개 파일 생성 여부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53094" y="6005041"/>
            <a:ext cx="1905092" cy="287199"/>
            <a:chOff x="0" y="0"/>
            <a:chExt cx="2540122" cy="38293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540122" cy="382932"/>
              <a:chOff x="0" y="0"/>
              <a:chExt cx="501753" cy="7564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01753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01753" h="75641">
                    <a:moveTo>
                      <a:pt x="37820" y="0"/>
                    </a:moveTo>
                    <a:lnTo>
                      <a:pt x="463932" y="0"/>
                    </a:lnTo>
                    <a:cubicBezTo>
                      <a:pt x="484820" y="0"/>
                      <a:pt x="501753" y="16933"/>
                      <a:pt x="501753" y="37820"/>
                    </a:cubicBezTo>
                    <a:lnTo>
                      <a:pt x="501753" y="37820"/>
                    </a:lnTo>
                    <a:cubicBezTo>
                      <a:pt x="501753" y="58708"/>
                      <a:pt x="484820" y="75641"/>
                      <a:pt x="463932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501753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3691"/>
              <a:ext cx="2540122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.gitignore 파일 추가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687076" y="6358914"/>
            <a:ext cx="1334982" cy="287199"/>
            <a:chOff x="0" y="0"/>
            <a:chExt cx="1779976" cy="382932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779976" cy="382932"/>
              <a:chOff x="0" y="0"/>
              <a:chExt cx="351600" cy="7564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51600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351600" h="75641">
                    <a:moveTo>
                      <a:pt x="37820" y="0"/>
                    </a:moveTo>
                    <a:lnTo>
                      <a:pt x="313780" y="0"/>
                    </a:lnTo>
                    <a:cubicBezTo>
                      <a:pt x="334667" y="0"/>
                      <a:pt x="351600" y="16933"/>
                      <a:pt x="351600" y="37820"/>
                    </a:cubicBezTo>
                    <a:lnTo>
                      <a:pt x="351600" y="37820"/>
                    </a:lnTo>
                    <a:cubicBezTo>
                      <a:pt x="351600" y="47851"/>
                      <a:pt x="347616" y="57471"/>
                      <a:pt x="340523" y="64563"/>
                    </a:cubicBezTo>
                    <a:cubicBezTo>
                      <a:pt x="333430" y="71656"/>
                      <a:pt x="323810" y="75641"/>
                      <a:pt x="313780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351600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3691"/>
              <a:ext cx="1779976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라이선스 추가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84934" y="3377626"/>
            <a:ext cx="4574420" cy="4574420"/>
          </a:xfrm>
          <a:custGeom>
            <a:avLst/>
            <a:gdLst/>
            <a:ahLst/>
            <a:cxnLst/>
            <a:rect l="l" t="t" r="r" b="b"/>
            <a:pathLst>
              <a:path w="4574420" h="4574420">
                <a:moveTo>
                  <a:pt x="0" y="0"/>
                </a:moveTo>
                <a:lnTo>
                  <a:pt x="4574419" y="0"/>
                </a:lnTo>
                <a:lnTo>
                  <a:pt x="4574419" y="4574419"/>
                </a:lnTo>
                <a:lnTo>
                  <a:pt x="0" y="4574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영문자와 숫자로 구성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7" name="Group 27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띄어쓰기는 </a:t>
              </a: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-</a:t>
              </a: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기호로 대체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2" name="Group 3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프로젝트명이나 유의미한 단어로 구성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리포지토리 제목 작명 원칙</a:t>
            </a:r>
          </a:p>
        </p:txBody>
      </p:sp>
      <p:sp>
        <p:nvSpPr>
          <p:cNvPr id="40" name="Freeform 40"/>
          <p:cNvSpPr/>
          <p:nvPr/>
        </p:nvSpPr>
        <p:spPr>
          <a:xfrm>
            <a:off x="6137047" y="5812875"/>
            <a:ext cx="1702766" cy="1702766"/>
          </a:xfrm>
          <a:custGeom>
            <a:avLst/>
            <a:gdLst/>
            <a:ahLst/>
            <a:cxnLst/>
            <a:rect l="l" t="t" r="r" b="b"/>
            <a:pathLst>
              <a:path w="1702766" h="1702766">
                <a:moveTo>
                  <a:pt x="0" y="0"/>
                </a:moveTo>
                <a:lnTo>
                  <a:pt x="1702766" y="0"/>
                </a:lnTo>
                <a:lnTo>
                  <a:pt x="1702766" y="1702766"/>
                </a:lnTo>
                <a:lnTo>
                  <a:pt x="0" y="170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670202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670178" y="4987858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asdf1234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70178" y="6188008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test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70178" y="7388158"/>
            <a:ext cx="6618441" cy="952500"/>
            <a:chOff x="0" y="0"/>
            <a:chExt cx="8824588" cy="1270000"/>
          </a:xfrm>
        </p:grpSpPr>
        <p:grpSp>
          <p:nvGrpSpPr>
            <p:cNvPr id="31" name="Group 3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JavaTodoAppV1Final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70202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나쁜 예시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822693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822669" y="4987858"/>
            <a:ext cx="6618441" cy="952500"/>
            <a:chOff x="0" y="0"/>
            <a:chExt cx="8824588" cy="1270000"/>
          </a:xfrm>
        </p:grpSpPr>
        <p:grpSp>
          <p:nvGrpSpPr>
            <p:cNvPr id="41" name="Group 4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my-project-123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822669" y="6188008"/>
            <a:ext cx="6618441" cy="952500"/>
            <a:chOff x="0" y="0"/>
            <a:chExt cx="8824588" cy="1270000"/>
          </a:xfrm>
        </p:grpSpPr>
        <p:grpSp>
          <p:nvGrpSpPr>
            <p:cNvPr id="46" name="Group 4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chatbot-ui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822669" y="7388158"/>
            <a:ext cx="6618441" cy="952500"/>
            <a:chOff x="0" y="0"/>
            <a:chExt cx="8824588" cy="1270000"/>
          </a:xfrm>
        </p:grpSpPr>
        <p:grpSp>
          <p:nvGrpSpPr>
            <p:cNvPr id="51" name="Group 5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react-todo-app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822693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좋은 예시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정보 입력 후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   Create repository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893688" y="7117143"/>
            <a:ext cx="782159" cy="329555"/>
            <a:chOff x="0" y="0"/>
            <a:chExt cx="206001" cy="867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001" cy="86796"/>
            </a:xfrm>
            <a:custGeom>
              <a:avLst/>
              <a:gdLst/>
              <a:ahLst/>
              <a:cxnLst/>
              <a:rect l="l" t="t" r="r" b="b"/>
              <a:pathLst>
                <a:path w="206001" h="86796">
                  <a:moveTo>
                    <a:pt x="43398" y="0"/>
                  </a:moveTo>
                  <a:lnTo>
                    <a:pt x="162602" y="0"/>
                  </a:lnTo>
                  <a:cubicBezTo>
                    <a:pt x="186571" y="0"/>
                    <a:pt x="206001" y="19430"/>
                    <a:pt x="206001" y="43398"/>
                  </a:cubicBezTo>
                  <a:lnTo>
                    <a:pt x="206001" y="43398"/>
                  </a:lnTo>
                  <a:cubicBezTo>
                    <a:pt x="206001" y="67366"/>
                    <a:pt x="186571" y="86796"/>
                    <a:pt x="162602" y="86796"/>
                  </a:cubicBezTo>
                  <a:lnTo>
                    <a:pt x="43398" y="86796"/>
                  </a:lnTo>
                  <a:cubicBezTo>
                    <a:pt x="19430" y="86796"/>
                    <a:pt x="0" y="67366"/>
                    <a:pt x="0" y="43398"/>
                  </a:cubicBezTo>
                  <a:lnTo>
                    <a:pt x="0" y="43398"/>
                  </a:lnTo>
                  <a:cubicBezTo>
                    <a:pt x="0" y="19430"/>
                    <a:pt x="19430" y="0"/>
                    <a:pt x="4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06001" cy="143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10684046" y="6599040"/>
            <a:ext cx="679155" cy="50090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활용하기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9776941" y="3156488"/>
            <a:ext cx="6427815" cy="4017385"/>
          </a:xfrm>
          <a:custGeom>
            <a:avLst/>
            <a:gdLst/>
            <a:ahLst/>
            <a:cxnLst/>
            <a:rect l="l" t="t" r="r" b="b"/>
            <a:pathLst>
              <a:path w="6427815" h="4017385">
                <a:moveTo>
                  <a:pt x="0" y="0"/>
                </a:moveTo>
                <a:lnTo>
                  <a:pt x="6427816" y="0"/>
                </a:lnTo>
                <a:lnTo>
                  <a:pt x="6427816" y="4017384"/>
                </a:lnTo>
                <a:lnTo>
                  <a:pt x="0" y="401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077570" y="3453403"/>
            <a:ext cx="1245854" cy="1093921"/>
          </a:xfrm>
          <a:custGeom>
            <a:avLst/>
            <a:gdLst/>
            <a:ahLst/>
            <a:cxnLst/>
            <a:rect l="l" t="t" r="r" b="b"/>
            <a:pathLst>
              <a:path w="1245854" h="1093921">
                <a:moveTo>
                  <a:pt x="0" y="0"/>
                </a:moveTo>
                <a:lnTo>
                  <a:pt x="1245853" y="0"/>
                </a:lnTo>
                <a:lnTo>
                  <a:pt x="1245853" y="1093921"/>
                </a:lnTo>
                <a:lnTo>
                  <a:pt x="0" y="1093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822669" y="3156488"/>
            <a:ext cx="6618441" cy="4017385"/>
          </a:xfrm>
          <a:custGeom>
            <a:avLst/>
            <a:gdLst/>
            <a:ahLst/>
            <a:cxnLst/>
            <a:rect l="l" t="t" r="r" b="b"/>
            <a:pathLst>
              <a:path w="6618441" h="4017385">
                <a:moveTo>
                  <a:pt x="0" y="0"/>
                </a:moveTo>
                <a:lnTo>
                  <a:pt x="6618441" y="0"/>
                </a:lnTo>
                <a:lnTo>
                  <a:pt x="6618441" y="4017384"/>
                </a:lnTo>
                <a:lnTo>
                  <a:pt x="0" y="4017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183333" y="3453403"/>
            <a:ext cx="1093947" cy="1093921"/>
            <a:chOff x="0" y="0"/>
            <a:chExt cx="1458596" cy="1458561"/>
          </a:xfrm>
        </p:grpSpPr>
        <p:grpSp>
          <p:nvGrpSpPr>
            <p:cNvPr id="23" name="Group 23"/>
            <p:cNvGrpSpPr/>
            <p:nvPr/>
          </p:nvGrpSpPr>
          <p:grpSpPr>
            <a:xfrm rot="2683407">
              <a:off x="212312" y="214884"/>
              <a:ext cx="1033973" cy="1028793"/>
              <a:chOff x="0" y="0"/>
              <a:chExt cx="689082" cy="6856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89082" cy="685630"/>
              </a:xfrm>
              <a:custGeom>
                <a:avLst/>
                <a:gdLst/>
                <a:ahLst/>
                <a:cxnLst/>
                <a:rect l="l" t="t" r="r" b="b"/>
                <a:pathLst>
                  <a:path w="689082" h="685630">
                    <a:moveTo>
                      <a:pt x="95666" y="0"/>
                    </a:moveTo>
                    <a:lnTo>
                      <a:pt x="593417" y="0"/>
                    </a:lnTo>
                    <a:cubicBezTo>
                      <a:pt x="618789" y="0"/>
                      <a:pt x="643122" y="10079"/>
                      <a:pt x="661063" y="28020"/>
                    </a:cubicBezTo>
                    <a:cubicBezTo>
                      <a:pt x="679003" y="45961"/>
                      <a:pt x="689082" y="70293"/>
                      <a:pt x="689082" y="95666"/>
                    </a:cubicBezTo>
                    <a:lnTo>
                      <a:pt x="689082" y="589965"/>
                    </a:lnTo>
                    <a:cubicBezTo>
                      <a:pt x="689082" y="615337"/>
                      <a:pt x="679003" y="639670"/>
                      <a:pt x="661063" y="657610"/>
                    </a:cubicBezTo>
                    <a:cubicBezTo>
                      <a:pt x="643122" y="675551"/>
                      <a:pt x="618789" y="685630"/>
                      <a:pt x="593417" y="685630"/>
                    </a:cubicBezTo>
                    <a:lnTo>
                      <a:pt x="95666" y="685630"/>
                    </a:lnTo>
                    <a:cubicBezTo>
                      <a:pt x="70293" y="685630"/>
                      <a:pt x="45961" y="675551"/>
                      <a:pt x="28020" y="657610"/>
                    </a:cubicBezTo>
                    <a:cubicBezTo>
                      <a:pt x="10079" y="639670"/>
                      <a:pt x="0" y="615337"/>
                      <a:pt x="0" y="589965"/>
                    </a:cubicBezTo>
                    <a:lnTo>
                      <a:pt x="0" y="95666"/>
                    </a:lnTo>
                    <a:cubicBezTo>
                      <a:pt x="0" y="70293"/>
                      <a:pt x="10079" y="45961"/>
                      <a:pt x="28020" y="28020"/>
                    </a:cubicBezTo>
                    <a:cubicBezTo>
                      <a:pt x="45961" y="10079"/>
                      <a:pt x="70293" y="0"/>
                      <a:pt x="95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689082" cy="733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37125" y="37001"/>
              <a:ext cx="1382479" cy="1382479"/>
            </a:xfrm>
            <a:custGeom>
              <a:avLst/>
              <a:gdLst/>
              <a:ahLst/>
              <a:cxnLst/>
              <a:rect l="l" t="t" r="r" b="b"/>
              <a:pathLst>
                <a:path w="1382479" h="1382479">
                  <a:moveTo>
                    <a:pt x="0" y="0"/>
                  </a:moveTo>
                  <a:lnTo>
                    <a:pt x="1382480" y="0"/>
                  </a:lnTo>
                  <a:lnTo>
                    <a:pt x="1382480" y="1382479"/>
                  </a:lnTo>
                  <a:lnTo>
                    <a:pt x="0" y="1382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64464" y="7821121"/>
            <a:ext cx="3334851" cy="952500"/>
            <a:chOff x="0" y="0"/>
            <a:chExt cx="444646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4190" y="0"/>
              <a:ext cx="4412278" cy="1270000"/>
              <a:chOff x="0" y="0"/>
              <a:chExt cx="871561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7156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1561" h="250864">
                    <a:moveTo>
                      <a:pt x="125432" y="0"/>
                    </a:moveTo>
                    <a:lnTo>
                      <a:pt x="746129" y="0"/>
                    </a:lnTo>
                    <a:cubicBezTo>
                      <a:pt x="815403" y="0"/>
                      <a:pt x="871561" y="56158"/>
                      <a:pt x="871561" y="125432"/>
                    </a:cubicBezTo>
                    <a:lnTo>
                      <a:pt x="871561" y="125432"/>
                    </a:lnTo>
                    <a:cubicBezTo>
                      <a:pt x="871561" y="194706"/>
                      <a:pt x="815403" y="250864"/>
                      <a:pt x="74612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87156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444646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Bash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28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323423" y="7821121"/>
            <a:ext cx="3334851" cy="952500"/>
            <a:chOff x="0" y="0"/>
            <a:chExt cx="4446468" cy="1270000"/>
          </a:xfrm>
        </p:grpSpPr>
        <p:grpSp>
          <p:nvGrpSpPr>
            <p:cNvPr id="36" name="Group 36"/>
            <p:cNvGrpSpPr/>
            <p:nvPr/>
          </p:nvGrpSpPr>
          <p:grpSpPr>
            <a:xfrm>
              <a:off x="34190" y="0"/>
              <a:ext cx="4412278" cy="1270000"/>
              <a:chOff x="0" y="0"/>
              <a:chExt cx="871561" cy="25086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7156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1561" h="250864">
                    <a:moveTo>
                      <a:pt x="125432" y="0"/>
                    </a:moveTo>
                    <a:lnTo>
                      <a:pt x="746129" y="0"/>
                    </a:lnTo>
                    <a:cubicBezTo>
                      <a:pt x="815403" y="0"/>
                      <a:pt x="871561" y="56158"/>
                      <a:pt x="871561" y="125432"/>
                    </a:cubicBezTo>
                    <a:lnTo>
                      <a:pt x="871561" y="125432"/>
                    </a:lnTo>
                    <a:cubicBezTo>
                      <a:pt x="871561" y="194706"/>
                      <a:pt x="815403" y="250864"/>
                      <a:pt x="74612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87156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247861"/>
              <a:ext cx="444646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GUI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822669" y="3089884"/>
            <a:ext cx="5600580" cy="5149903"/>
            <a:chOff x="0" y="0"/>
            <a:chExt cx="7467439" cy="68665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24715" cy="3182676"/>
            </a:xfrm>
            <a:custGeom>
              <a:avLst/>
              <a:gdLst/>
              <a:ahLst/>
              <a:cxnLst/>
              <a:rect l="l" t="t" r="r" b="b"/>
              <a:pathLst>
                <a:path w="3624715" h="3182676">
                  <a:moveTo>
                    <a:pt x="0" y="0"/>
                  </a:moveTo>
                  <a:lnTo>
                    <a:pt x="3624715" y="0"/>
                  </a:lnTo>
                  <a:lnTo>
                    <a:pt x="3624715" y="3182676"/>
                  </a:lnTo>
                  <a:lnTo>
                    <a:pt x="0" y="3182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545" t="-14484" r="-17014" b="-385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295947" y="0"/>
              <a:ext cx="3171493" cy="3171493"/>
            </a:xfrm>
            <a:custGeom>
              <a:avLst/>
              <a:gdLst/>
              <a:ahLst/>
              <a:cxnLst/>
              <a:rect l="l" t="t" r="r" b="b"/>
              <a:pathLst>
                <a:path w="3171493" h="3171493">
                  <a:moveTo>
                    <a:pt x="0" y="0"/>
                  </a:moveTo>
                  <a:lnTo>
                    <a:pt x="3171492" y="0"/>
                  </a:lnTo>
                  <a:lnTo>
                    <a:pt x="3171492" y="3171493"/>
                  </a:lnTo>
                  <a:lnTo>
                    <a:pt x="0" y="31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473300" y="3690676"/>
              <a:ext cx="2520840" cy="3175861"/>
            </a:xfrm>
            <a:custGeom>
              <a:avLst/>
              <a:gdLst/>
              <a:ahLst/>
              <a:cxnLst/>
              <a:rect l="l" t="t" r="r" b="b"/>
              <a:pathLst>
                <a:path w="2520840" h="3175861">
                  <a:moveTo>
                    <a:pt x="0" y="0"/>
                  </a:moveTo>
                  <a:lnTo>
                    <a:pt x="2520840" y="0"/>
                  </a:lnTo>
                  <a:lnTo>
                    <a:pt x="2520840" y="3175861"/>
                  </a:lnTo>
                  <a:lnTo>
                    <a:pt x="0" y="3175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 명령이나 작업을 이해하기 쉽도록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시각화해주는 도구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 GUI란?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6519546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몇 번의 조작으로 복잡한 Git 명령을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수행할 수 있도록 도와주는 서비스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80286" y="4980541"/>
            <a:ext cx="2381250" cy="2414935"/>
            <a:chOff x="0" y="-8674"/>
            <a:chExt cx="944726" cy="9580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4726" cy="944726"/>
            </a:xfrm>
            <a:custGeom>
              <a:avLst/>
              <a:gdLst/>
              <a:ahLst/>
              <a:cxnLst/>
              <a:rect l="l" t="t" r="r" b="b"/>
              <a:pathLst>
                <a:path w="944726" h="944726">
                  <a:moveTo>
                    <a:pt x="472363" y="0"/>
                  </a:moveTo>
                  <a:cubicBezTo>
                    <a:pt x="211484" y="0"/>
                    <a:pt x="0" y="211484"/>
                    <a:pt x="0" y="472363"/>
                  </a:cubicBezTo>
                  <a:cubicBezTo>
                    <a:pt x="0" y="733242"/>
                    <a:pt x="211484" y="944726"/>
                    <a:pt x="472363" y="944726"/>
                  </a:cubicBezTo>
                  <a:cubicBezTo>
                    <a:pt x="733242" y="944726"/>
                    <a:pt x="944726" y="733242"/>
                    <a:pt x="944726" y="472363"/>
                  </a:cubicBezTo>
                  <a:cubicBezTo>
                    <a:pt x="944726" y="211484"/>
                    <a:pt x="733242" y="0"/>
                    <a:pt x="472363" y="0"/>
                  </a:cubicBez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568" y="-8674"/>
              <a:ext cx="767590" cy="95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b="1" dirty="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왜?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어떤한 경우든 ‘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그냥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‘은 없다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끊임없이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하고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탐구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사람의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경험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묻고 공유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중요한 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011097" y="3478713"/>
            <a:ext cx="3792014" cy="3329573"/>
          </a:xfrm>
          <a:custGeom>
            <a:avLst/>
            <a:gdLst/>
            <a:ahLst/>
            <a:cxnLst/>
            <a:rect l="l" t="t" r="r" b="b"/>
            <a:pathLst>
              <a:path w="3792014" h="3329573">
                <a:moveTo>
                  <a:pt x="0" y="0"/>
                </a:moveTo>
                <a:lnTo>
                  <a:pt x="3792014" y="0"/>
                </a:lnTo>
                <a:lnTo>
                  <a:pt x="3792014" y="3329574"/>
                </a:lnTo>
                <a:lnTo>
                  <a:pt x="0" y="332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70942" y="7466966"/>
            <a:ext cx="3072324" cy="952500"/>
            <a:chOff x="0" y="0"/>
            <a:chExt cx="4096432" cy="1270000"/>
          </a:xfrm>
        </p:grpSpPr>
        <p:grpSp>
          <p:nvGrpSpPr>
            <p:cNvPr id="24" name="Group 24"/>
            <p:cNvGrpSpPr/>
            <p:nvPr/>
          </p:nvGrpSpPr>
          <p:grpSpPr>
            <a:xfrm>
              <a:off x="14" y="0"/>
              <a:ext cx="4096418" cy="1270000"/>
              <a:chOff x="0" y="0"/>
              <a:chExt cx="809169" cy="2508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09169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09169" h="250864">
                    <a:moveTo>
                      <a:pt x="125432" y="0"/>
                    </a:moveTo>
                    <a:lnTo>
                      <a:pt x="683737" y="0"/>
                    </a:lnTo>
                    <a:cubicBezTo>
                      <a:pt x="753011" y="0"/>
                      <a:pt x="809169" y="56158"/>
                      <a:pt x="809169" y="125432"/>
                    </a:cubicBezTo>
                    <a:lnTo>
                      <a:pt x="809169" y="125432"/>
                    </a:lnTo>
                    <a:cubicBezTo>
                      <a:pt x="809169" y="194706"/>
                      <a:pt x="753011" y="250864"/>
                      <a:pt x="683737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09169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247861"/>
              <a:ext cx="4096432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GitKraken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476137" y="4000049"/>
            <a:ext cx="3792014" cy="3329573"/>
          </a:xfrm>
          <a:custGeom>
            <a:avLst/>
            <a:gdLst/>
            <a:ahLst/>
            <a:cxnLst/>
            <a:rect l="l" t="t" r="r" b="b"/>
            <a:pathLst>
              <a:path w="3792014" h="3329573">
                <a:moveTo>
                  <a:pt x="0" y="0"/>
                </a:moveTo>
                <a:lnTo>
                  <a:pt x="3792013" y="0"/>
                </a:lnTo>
                <a:lnTo>
                  <a:pt x="3792013" y="3329573"/>
                </a:lnTo>
                <a:lnTo>
                  <a:pt x="0" y="3329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왜 GitKraken인가?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4" name="Group 24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대학생에게 Pro 버전을 무료로 제공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9" name="Group 29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강력한 자동화 및 AI 기능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4" name="Group 34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GitHub 내의 다양한 기능 연동 가능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https://www.gitkraken.com/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Download GitKraken Desktop Free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95553" y="4464013"/>
            <a:ext cx="1432119" cy="449406"/>
            <a:chOff x="0" y="0"/>
            <a:chExt cx="377184" cy="1183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7184" cy="118362"/>
            </a:xfrm>
            <a:custGeom>
              <a:avLst/>
              <a:gdLst/>
              <a:ahLst/>
              <a:cxnLst/>
              <a:rect l="l" t="t" r="r" b="b"/>
              <a:pathLst>
                <a:path w="377184" h="118362">
                  <a:moveTo>
                    <a:pt x="59181" y="0"/>
                  </a:moveTo>
                  <a:lnTo>
                    <a:pt x="318002" y="0"/>
                  </a:lnTo>
                  <a:cubicBezTo>
                    <a:pt x="333698" y="0"/>
                    <a:pt x="348751" y="6235"/>
                    <a:pt x="359850" y="17334"/>
                  </a:cubicBezTo>
                  <a:cubicBezTo>
                    <a:pt x="370948" y="28432"/>
                    <a:pt x="377184" y="43485"/>
                    <a:pt x="377184" y="59181"/>
                  </a:cubicBezTo>
                  <a:lnTo>
                    <a:pt x="377184" y="59181"/>
                  </a:lnTo>
                  <a:cubicBezTo>
                    <a:pt x="377184" y="74877"/>
                    <a:pt x="370948" y="89930"/>
                    <a:pt x="359850" y="101028"/>
                  </a:cubicBezTo>
                  <a:cubicBezTo>
                    <a:pt x="348751" y="112127"/>
                    <a:pt x="333698" y="118362"/>
                    <a:pt x="318002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7718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9941893" y="477967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8395553" y="4464013"/>
            <a:ext cx="1432119" cy="449406"/>
            <a:chOff x="0" y="0"/>
            <a:chExt cx="377184" cy="1183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7184" cy="118362"/>
            </a:xfrm>
            <a:custGeom>
              <a:avLst/>
              <a:gdLst/>
              <a:ahLst/>
              <a:cxnLst/>
              <a:rect l="l" t="t" r="r" b="b"/>
              <a:pathLst>
                <a:path w="377184" h="118362">
                  <a:moveTo>
                    <a:pt x="59181" y="0"/>
                  </a:moveTo>
                  <a:lnTo>
                    <a:pt x="318002" y="0"/>
                  </a:lnTo>
                  <a:cubicBezTo>
                    <a:pt x="333698" y="0"/>
                    <a:pt x="348751" y="6235"/>
                    <a:pt x="359850" y="17334"/>
                  </a:cubicBezTo>
                  <a:cubicBezTo>
                    <a:pt x="370948" y="28432"/>
                    <a:pt x="377184" y="43485"/>
                    <a:pt x="377184" y="59181"/>
                  </a:cubicBezTo>
                  <a:lnTo>
                    <a:pt x="377184" y="59181"/>
                  </a:lnTo>
                  <a:cubicBezTo>
                    <a:pt x="377184" y="74877"/>
                    <a:pt x="370948" y="89930"/>
                    <a:pt x="359850" y="101028"/>
                  </a:cubicBezTo>
                  <a:cubicBezTo>
                    <a:pt x="348751" y="112127"/>
                    <a:pt x="333698" y="118362"/>
                    <a:pt x="318002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7718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941893" y="477967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7024475" y="3006142"/>
            <a:ext cx="3765257" cy="4758545"/>
          </a:xfrm>
          <a:custGeom>
            <a:avLst/>
            <a:gdLst/>
            <a:ahLst/>
            <a:cxnLst/>
            <a:rect l="l" t="t" r="r" b="b"/>
            <a:pathLst>
              <a:path w="3765257" h="4758545">
                <a:moveTo>
                  <a:pt x="0" y="0"/>
                </a:moveTo>
                <a:lnTo>
                  <a:pt x="3765257" y="0"/>
                </a:lnTo>
                <a:lnTo>
                  <a:pt x="3765257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GitKrakenSetup.exe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실행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876183" y="3006142"/>
            <a:ext cx="6061841" cy="4758545"/>
          </a:xfrm>
          <a:custGeom>
            <a:avLst/>
            <a:gdLst/>
            <a:ahLst/>
            <a:cxnLst/>
            <a:rect l="l" t="t" r="r" b="b"/>
            <a:pathLst>
              <a:path w="6061841" h="4758545">
                <a:moveTo>
                  <a:pt x="0" y="0"/>
                </a:moveTo>
                <a:lnTo>
                  <a:pt x="6061842" y="0"/>
                </a:lnTo>
                <a:lnTo>
                  <a:pt x="6061842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28901" y="6002499"/>
            <a:ext cx="2475160" cy="449406"/>
            <a:chOff x="0" y="0"/>
            <a:chExt cx="651894" cy="1183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1894" cy="118362"/>
            </a:xfrm>
            <a:custGeom>
              <a:avLst/>
              <a:gdLst/>
              <a:ahLst/>
              <a:cxnLst/>
              <a:rect l="l" t="t" r="r" b="b"/>
              <a:pathLst>
                <a:path w="651894" h="118362">
                  <a:moveTo>
                    <a:pt x="46918" y="0"/>
                  </a:moveTo>
                  <a:lnTo>
                    <a:pt x="604976" y="0"/>
                  </a:lnTo>
                  <a:cubicBezTo>
                    <a:pt x="630888" y="0"/>
                    <a:pt x="651894" y="21006"/>
                    <a:pt x="651894" y="46918"/>
                  </a:cubicBezTo>
                  <a:lnTo>
                    <a:pt x="651894" y="71444"/>
                  </a:lnTo>
                  <a:cubicBezTo>
                    <a:pt x="651894" y="97356"/>
                    <a:pt x="630888" y="118362"/>
                    <a:pt x="604976" y="118362"/>
                  </a:cubicBezTo>
                  <a:lnTo>
                    <a:pt x="46918" y="118362"/>
                  </a:lnTo>
                  <a:cubicBezTo>
                    <a:pt x="21006" y="118362"/>
                    <a:pt x="0" y="97356"/>
                    <a:pt x="0" y="71444"/>
                  </a:cubicBezTo>
                  <a:lnTo>
                    <a:pt x="0" y="46918"/>
                  </a:lnTo>
                  <a:cubicBezTo>
                    <a:pt x="0" y="21006"/>
                    <a:pt x="21006" y="0"/>
                    <a:pt x="46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5189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Sign 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904338" y="3028244"/>
            <a:ext cx="6033686" cy="4736444"/>
          </a:xfrm>
          <a:custGeom>
            <a:avLst/>
            <a:gdLst/>
            <a:ahLst/>
            <a:cxnLst/>
            <a:rect l="l" t="t" r="r" b="b"/>
            <a:pathLst>
              <a:path w="6033686" h="4736444">
                <a:moveTo>
                  <a:pt x="0" y="0"/>
                </a:moveTo>
                <a:lnTo>
                  <a:pt x="6033687" y="0"/>
                </a:lnTo>
                <a:lnTo>
                  <a:pt x="6033687" y="4736444"/>
                </a:lnTo>
                <a:lnTo>
                  <a:pt x="0" y="473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669524" y="5062132"/>
            <a:ext cx="1313530" cy="449406"/>
            <a:chOff x="0" y="0"/>
            <a:chExt cx="345950" cy="1183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5950" cy="118362"/>
            </a:xfrm>
            <a:custGeom>
              <a:avLst/>
              <a:gdLst/>
              <a:ahLst/>
              <a:cxnLst/>
              <a:rect l="l" t="t" r="r" b="b"/>
              <a:pathLst>
                <a:path w="345950" h="118362">
                  <a:moveTo>
                    <a:pt x="59181" y="0"/>
                  </a:moveTo>
                  <a:lnTo>
                    <a:pt x="286769" y="0"/>
                  </a:lnTo>
                  <a:cubicBezTo>
                    <a:pt x="319454" y="0"/>
                    <a:pt x="345950" y="26496"/>
                    <a:pt x="345950" y="59181"/>
                  </a:cubicBezTo>
                  <a:lnTo>
                    <a:pt x="345950" y="59181"/>
                  </a:lnTo>
                  <a:cubicBezTo>
                    <a:pt x="345950" y="74877"/>
                    <a:pt x="339715" y="89930"/>
                    <a:pt x="328617" y="101028"/>
                  </a:cubicBezTo>
                  <a:cubicBezTo>
                    <a:pt x="317518" y="112127"/>
                    <a:pt x="302465" y="118362"/>
                    <a:pt x="286769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5950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083918" y="6162923"/>
            <a:ext cx="1067753" cy="263347"/>
            <a:chOff x="0" y="0"/>
            <a:chExt cx="281219" cy="693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1219" cy="69359"/>
            </a:xfrm>
            <a:custGeom>
              <a:avLst/>
              <a:gdLst/>
              <a:ahLst/>
              <a:cxnLst/>
              <a:rect l="l" t="t" r="r" b="b"/>
              <a:pathLst>
                <a:path w="281219" h="69359">
                  <a:moveTo>
                    <a:pt x="34679" y="0"/>
                  </a:moveTo>
                  <a:lnTo>
                    <a:pt x="246540" y="0"/>
                  </a:lnTo>
                  <a:cubicBezTo>
                    <a:pt x="265692" y="0"/>
                    <a:pt x="281219" y="15527"/>
                    <a:pt x="281219" y="34679"/>
                  </a:cubicBezTo>
                  <a:lnTo>
                    <a:pt x="281219" y="34679"/>
                  </a:lnTo>
                  <a:cubicBezTo>
                    <a:pt x="281219" y="53832"/>
                    <a:pt x="265692" y="69359"/>
                    <a:pt x="246540" y="69359"/>
                  </a:cubicBezTo>
                  <a:lnTo>
                    <a:pt x="34679" y="69359"/>
                  </a:lnTo>
                  <a:cubicBezTo>
                    <a:pt x="15527" y="69359"/>
                    <a:pt x="0" y="53832"/>
                    <a:pt x="0" y="34679"/>
                  </a:cubicBezTo>
                  <a:lnTo>
                    <a:pt x="0" y="34679"/>
                  </a:lnTo>
                  <a:cubicBezTo>
                    <a:pt x="0" y="15527"/>
                    <a:pt x="15527" y="0"/>
                    <a:pt x="346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81219" cy="126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10242633" y="5880762"/>
            <a:ext cx="763122" cy="3248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Authorize Axosoft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497746" y="4298860"/>
            <a:ext cx="1292508" cy="753970"/>
            <a:chOff x="0" y="0"/>
            <a:chExt cx="340414" cy="1985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0414" cy="198576"/>
            </a:xfrm>
            <a:custGeom>
              <a:avLst/>
              <a:gdLst/>
              <a:ahLst/>
              <a:cxnLst/>
              <a:rect l="l" t="t" r="r" b="b"/>
              <a:pathLst>
                <a:path w="340414" h="198576">
                  <a:moveTo>
                    <a:pt x="89848" y="0"/>
                  </a:moveTo>
                  <a:lnTo>
                    <a:pt x="250566" y="0"/>
                  </a:lnTo>
                  <a:cubicBezTo>
                    <a:pt x="274395" y="0"/>
                    <a:pt x="297248" y="9466"/>
                    <a:pt x="314098" y="26316"/>
                  </a:cubicBezTo>
                  <a:cubicBezTo>
                    <a:pt x="330948" y="43165"/>
                    <a:pt x="340414" y="66019"/>
                    <a:pt x="340414" y="89848"/>
                  </a:cubicBezTo>
                  <a:lnTo>
                    <a:pt x="340414" y="108729"/>
                  </a:lnTo>
                  <a:cubicBezTo>
                    <a:pt x="340414" y="158350"/>
                    <a:pt x="300187" y="198576"/>
                    <a:pt x="250566" y="198576"/>
                  </a:cubicBezTo>
                  <a:lnTo>
                    <a:pt x="89848" y="198576"/>
                  </a:lnTo>
                  <a:cubicBezTo>
                    <a:pt x="66019" y="198576"/>
                    <a:pt x="43165" y="189110"/>
                    <a:pt x="26316" y="172261"/>
                  </a:cubicBezTo>
                  <a:cubicBezTo>
                    <a:pt x="9466" y="155411"/>
                    <a:pt x="0" y="132558"/>
                    <a:pt x="0" y="108729"/>
                  </a:cubicBezTo>
                  <a:lnTo>
                    <a:pt x="0" y="89848"/>
                  </a:lnTo>
                  <a:cubicBezTo>
                    <a:pt x="0" y="66019"/>
                    <a:pt x="9466" y="43165"/>
                    <a:pt x="26316" y="26316"/>
                  </a:cubicBezTo>
                  <a:cubicBezTo>
                    <a:pt x="43165" y="9466"/>
                    <a:pt x="66019" y="0"/>
                    <a:pt x="898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0414" cy="25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915434" y="4641188"/>
            <a:ext cx="796013" cy="26724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계정 인증 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Confirm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262168" y="3965401"/>
            <a:ext cx="620043" cy="289150"/>
            <a:chOff x="0" y="0"/>
            <a:chExt cx="163303" cy="761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3303" cy="76155"/>
            </a:xfrm>
            <a:custGeom>
              <a:avLst/>
              <a:gdLst/>
              <a:ahLst/>
              <a:cxnLst/>
              <a:rect l="l" t="t" r="r" b="b"/>
              <a:pathLst>
                <a:path w="163303" h="76155">
                  <a:moveTo>
                    <a:pt x="38077" y="0"/>
                  </a:moveTo>
                  <a:lnTo>
                    <a:pt x="125226" y="0"/>
                  </a:lnTo>
                  <a:cubicBezTo>
                    <a:pt x="146256" y="0"/>
                    <a:pt x="163303" y="17048"/>
                    <a:pt x="163303" y="38077"/>
                  </a:cubicBezTo>
                  <a:lnTo>
                    <a:pt x="163303" y="38077"/>
                  </a:lnTo>
                  <a:cubicBezTo>
                    <a:pt x="163303" y="48176"/>
                    <a:pt x="159292" y="57861"/>
                    <a:pt x="152151" y="65002"/>
                  </a:cubicBezTo>
                  <a:cubicBezTo>
                    <a:pt x="145010" y="72143"/>
                    <a:pt x="135325" y="76155"/>
                    <a:pt x="125226" y="76155"/>
                  </a:cubicBezTo>
                  <a:lnTo>
                    <a:pt x="38077" y="76155"/>
                  </a:lnTo>
                  <a:cubicBezTo>
                    <a:pt x="27979" y="76155"/>
                    <a:pt x="18293" y="72143"/>
                    <a:pt x="11153" y="65002"/>
                  </a:cubicBezTo>
                  <a:cubicBezTo>
                    <a:pt x="4012" y="57861"/>
                    <a:pt x="0" y="48176"/>
                    <a:pt x="0" y="38077"/>
                  </a:cubicBezTo>
                  <a:lnTo>
                    <a:pt x="0" y="38077"/>
                  </a:lnTo>
                  <a:cubicBezTo>
                    <a:pt x="0" y="27979"/>
                    <a:pt x="4012" y="18293"/>
                    <a:pt x="11153" y="11153"/>
                  </a:cubicBezTo>
                  <a:cubicBezTo>
                    <a:pt x="18293" y="4012"/>
                    <a:pt x="27979" y="0"/>
                    <a:pt x="380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3303" cy="133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882211" y="4227302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열기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57750" y="4387807"/>
            <a:ext cx="8572500" cy="952500"/>
            <a:chOff x="0" y="0"/>
            <a:chExt cx="2257778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124417" y="4267158"/>
            <a:ext cx="6039166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GitHub가 무엇인지 알고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857750" y="5716779"/>
            <a:ext cx="8572500" cy="952500"/>
            <a:chOff x="0" y="0"/>
            <a:chExt cx="2257778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994298" y="5596130"/>
            <a:ext cx="6299404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기본적인 용어를 이해하며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857750" y="7045750"/>
            <a:ext cx="8572500" cy="952500"/>
            <a:chOff x="0" y="0"/>
            <a:chExt cx="2257778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374317" y="6925101"/>
            <a:ext cx="7539366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개인 프로젝트를 관리할 수 있다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904338" y="3028244"/>
            <a:ext cx="6033686" cy="4736444"/>
          </a:xfrm>
          <a:custGeom>
            <a:avLst/>
            <a:gdLst/>
            <a:ahLst/>
            <a:cxnLst/>
            <a:rect l="l" t="t" r="r" b="b"/>
            <a:pathLst>
              <a:path w="6033686" h="4736444">
                <a:moveTo>
                  <a:pt x="0" y="0"/>
                </a:moveTo>
                <a:lnTo>
                  <a:pt x="6033687" y="0"/>
                </a:lnTo>
                <a:lnTo>
                  <a:pt x="6033687" y="4736444"/>
                </a:lnTo>
                <a:lnTo>
                  <a:pt x="0" y="473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575033" y="5179467"/>
            <a:ext cx="2396421" cy="1308030"/>
            <a:chOff x="0" y="0"/>
            <a:chExt cx="631156" cy="3445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1156" cy="344502"/>
            </a:xfrm>
            <a:custGeom>
              <a:avLst/>
              <a:gdLst/>
              <a:ahLst/>
              <a:cxnLst/>
              <a:rect l="l" t="t" r="r" b="b"/>
              <a:pathLst>
                <a:path w="631156" h="344502">
                  <a:moveTo>
                    <a:pt x="48459" y="0"/>
                  </a:moveTo>
                  <a:lnTo>
                    <a:pt x="582697" y="0"/>
                  </a:lnTo>
                  <a:cubicBezTo>
                    <a:pt x="595549" y="0"/>
                    <a:pt x="607875" y="5106"/>
                    <a:pt x="616963" y="14193"/>
                  </a:cubicBezTo>
                  <a:cubicBezTo>
                    <a:pt x="626051" y="23281"/>
                    <a:pt x="631156" y="35607"/>
                    <a:pt x="631156" y="48459"/>
                  </a:cubicBezTo>
                  <a:lnTo>
                    <a:pt x="631156" y="296042"/>
                  </a:lnTo>
                  <a:cubicBezTo>
                    <a:pt x="631156" y="322806"/>
                    <a:pt x="609460" y="344502"/>
                    <a:pt x="582697" y="344502"/>
                  </a:cubicBezTo>
                  <a:lnTo>
                    <a:pt x="48459" y="344502"/>
                  </a:lnTo>
                  <a:cubicBezTo>
                    <a:pt x="35607" y="344502"/>
                    <a:pt x="23281" y="339396"/>
                    <a:pt x="14193" y="330308"/>
                  </a:cubicBezTo>
                  <a:cubicBezTo>
                    <a:pt x="5106" y="321220"/>
                    <a:pt x="0" y="308895"/>
                    <a:pt x="0" y="296042"/>
                  </a:cubicBezTo>
                  <a:lnTo>
                    <a:pt x="0" y="48459"/>
                  </a:lnTo>
                  <a:cubicBezTo>
                    <a:pt x="0" y="35607"/>
                    <a:pt x="5106" y="23281"/>
                    <a:pt x="14193" y="14193"/>
                  </a:cubicBezTo>
                  <a:cubicBezTo>
                    <a:pt x="23281" y="5106"/>
                    <a:pt x="35607" y="0"/>
                    <a:pt x="48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31156" cy="401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깃허브 닉네임 &amp; 이메일 입력 후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Use These for Git Commits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295939" y="3796736"/>
            <a:ext cx="3701018" cy="1217352"/>
            <a:chOff x="0" y="0"/>
            <a:chExt cx="974754" cy="3206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4754" cy="320620"/>
            </a:xfrm>
            <a:custGeom>
              <a:avLst/>
              <a:gdLst/>
              <a:ahLst/>
              <a:cxnLst/>
              <a:rect l="l" t="t" r="r" b="b"/>
              <a:pathLst>
                <a:path w="974754" h="320620">
                  <a:moveTo>
                    <a:pt x="31378" y="0"/>
                  </a:moveTo>
                  <a:lnTo>
                    <a:pt x="943376" y="0"/>
                  </a:lnTo>
                  <a:cubicBezTo>
                    <a:pt x="960706" y="0"/>
                    <a:pt x="974754" y="14048"/>
                    <a:pt x="974754" y="31378"/>
                  </a:cubicBezTo>
                  <a:lnTo>
                    <a:pt x="974754" y="289242"/>
                  </a:lnTo>
                  <a:cubicBezTo>
                    <a:pt x="974754" y="306571"/>
                    <a:pt x="960706" y="320620"/>
                    <a:pt x="943376" y="320620"/>
                  </a:cubicBezTo>
                  <a:lnTo>
                    <a:pt x="31378" y="320620"/>
                  </a:lnTo>
                  <a:cubicBezTo>
                    <a:pt x="14048" y="320620"/>
                    <a:pt x="0" y="306571"/>
                    <a:pt x="0" y="289242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74754" cy="3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라이센스 동의 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 Agree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Preferences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메뉴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93746" y="5165180"/>
            <a:ext cx="2495017" cy="285442"/>
            <a:chOff x="0" y="0"/>
            <a:chExt cx="657124" cy="75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7124" cy="75178"/>
            </a:xfrm>
            <a:custGeom>
              <a:avLst/>
              <a:gdLst/>
              <a:ahLst/>
              <a:cxnLst/>
              <a:rect l="l" t="t" r="r" b="b"/>
              <a:pathLst>
                <a:path w="657124" h="75178">
                  <a:moveTo>
                    <a:pt x="37589" y="0"/>
                  </a:moveTo>
                  <a:lnTo>
                    <a:pt x="619535" y="0"/>
                  </a:lnTo>
                  <a:cubicBezTo>
                    <a:pt x="640295" y="0"/>
                    <a:pt x="657124" y="16829"/>
                    <a:pt x="657124" y="37589"/>
                  </a:cubicBezTo>
                  <a:lnTo>
                    <a:pt x="657124" y="37589"/>
                  </a:lnTo>
                  <a:cubicBezTo>
                    <a:pt x="657124" y="47558"/>
                    <a:pt x="653163" y="57119"/>
                    <a:pt x="646114" y="64169"/>
                  </a:cubicBezTo>
                  <a:cubicBezTo>
                    <a:pt x="639065" y="71218"/>
                    <a:pt x="629504" y="75178"/>
                    <a:pt x="619535" y="75178"/>
                  </a:cubicBezTo>
                  <a:lnTo>
                    <a:pt x="37589" y="75178"/>
                  </a:lnTo>
                  <a:cubicBezTo>
                    <a:pt x="27620" y="75178"/>
                    <a:pt x="18059" y="71218"/>
                    <a:pt x="11010" y="64169"/>
                  </a:cubicBezTo>
                  <a:cubicBezTo>
                    <a:pt x="3960" y="57119"/>
                    <a:pt x="0" y="47558"/>
                    <a:pt x="0" y="37589"/>
                  </a:cubicBezTo>
                  <a:lnTo>
                    <a:pt x="0" y="37589"/>
                  </a:lnTo>
                  <a:cubicBezTo>
                    <a:pt x="0" y="27620"/>
                    <a:pt x="3960" y="18059"/>
                    <a:pt x="11010" y="11010"/>
                  </a:cubicBezTo>
                  <a:cubicBezTo>
                    <a:pt x="18059" y="3960"/>
                    <a:pt x="27620" y="0"/>
                    <a:pt x="375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57124" cy="132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3313" y="5672989"/>
            <a:ext cx="1864608" cy="373151"/>
            <a:chOff x="0" y="0"/>
            <a:chExt cx="491090" cy="982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1090" cy="98278"/>
            </a:xfrm>
            <a:custGeom>
              <a:avLst/>
              <a:gdLst/>
              <a:ahLst/>
              <a:cxnLst/>
              <a:rect l="l" t="t" r="r" b="b"/>
              <a:pathLst>
                <a:path w="491090" h="98278">
                  <a:moveTo>
                    <a:pt x="49139" y="0"/>
                  </a:moveTo>
                  <a:lnTo>
                    <a:pt x="441951" y="0"/>
                  </a:lnTo>
                  <a:cubicBezTo>
                    <a:pt x="469090" y="0"/>
                    <a:pt x="491090" y="22000"/>
                    <a:pt x="491090" y="49139"/>
                  </a:cubicBezTo>
                  <a:lnTo>
                    <a:pt x="491090" y="49139"/>
                  </a:lnTo>
                  <a:cubicBezTo>
                    <a:pt x="491090" y="76278"/>
                    <a:pt x="469090" y="98278"/>
                    <a:pt x="441951" y="98278"/>
                  </a:cubicBezTo>
                  <a:lnTo>
                    <a:pt x="49139" y="98278"/>
                  </a:lnTo>
                  <a:cubicBezTo>
                    <a:pt x="22000" y="98278"/>
                    <a:pt x="0" y="76278"/>
                    <a:pt x="0" y="49139"/>
                  </a:cubicBezTo>
                  <a:lnTo>
                    <a:pt x="0" y="49139"/>
                  </a:lnTo>
                  <a:cubicBezTo>
                    <a:pt x="0" y="22000"/>
                    <a:pt x="22000" y="0"/>
                    <a:pt x="49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91090" cy="155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Integrations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탭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68503" y="3494842"/>
            <a:ext cx="1675556" cy="373151"/>
            <a:chOff x="0" y="0"/>
            <a:chExt cx="441299" cy="9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1299" cy="98278"/>
            </a:xfrm>
            <a:custGeom>
              <a:avLst/>
              <a:gdLst/>
              <a:ahLst/>
              <a:cxnLst/>
              <a:rect l="l" t="t" r="r" b="b"/>
              <a:pathLst>
                <a:path w="441299" h="98278">
                  <a:moveTo>
                    <a:pt x="49139" y="0"/>
                  </a:moveTo>
                  <a:lnTo>
                    <a:pt x="392160" y="0"/>
                  </a:lnTo>
                  <a:cubicBezTo>
                    <a:pt x="419298" y="0"/>
                    <a:pt x="441299" y="22000"/>
                    <a:pt x="441299" y="49139"/>
                  </a:cubicBezTo>
                  <a:lnTo>
                    <a:pt x="441299" y="49139"/>
                  </a:lnTo>
                  <a:cubicBezTo>
                    <a:pt x="441299" y="76278"/>
                    <a:pt x="419298" y="98278"/>
                    <a:pt x="392160" y="98278"/>
                  </a:cubicBezTo>
                  <a:lnTo>
                    <a:pt x="49139" y="98278"/>
                  </a:lnTo>
                  <a:cubicBezTo>
                    <a:pt x="22000" y="98278"/>
                    <a:pt x="0" y="76278"/>
                    <a:pt x="0" y="49139"/>
                  </a:cubicBezTo>
                  <a:lnTo>
                    <a:pt x="0" y="49139"/>
                  </a:lnTo>
                  <a:cubicBezTo>
                    <a:pt x="0" y="22000"/>
                    <a:pt x="22000" y="0"/>
                    <a:pt x="49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41299" cy="155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237920" y="5365966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4060" y="318781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Connect to 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497127" y="4003325"/>
            <a:ext cx="841123" cy="268847"/>
            <a:chOff x="0" y="0"/>
            <a:chExt cx="221530" cy="708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1530" cy="70807"/>
            </a:xfrm>
            <a:custGeom>
              <a:avLst/>
              <a:gdLst/>
              <a:ahLst/>
              <a:cxnLst/>
              <a:rect l="l" t="t" r="r" b="b"/>
              <a:pathLst>
                <a:path w="221530" h="70807">
                  <a:moveTo>
                    <a:pt x="35404" y="0"/>
                  </a:moveTo>
                  <a:lnTo>
                    <a:pt x="186127" y="0"/>
                  </a:lnTo>
                  <a:cubicBezTo>
                    <a:pt x="195516" y="0"/>
                    <a:pt x="204521" y="3730"/>
                    <a:pt x="211161" y="10369"/>
                  </a:cubicBezTo>
                  <a:cubicBezTo>
                    <a:pt x="217800" y="17009"/>
                    <a:pt x="221530" y="26014"/>
                    <a:pt x="221530" y="35404"/>
                  </a:cubicBezTo>
                  <a:lnTo>
                    <a:pt x="221530" y="35404"/>
                  </a:lnTo>
                  <a:cubicBezTo>
                    <a:pt x="221530" y="44793"/>
                    <a:pt x="217800" y="53798"/>
                    <a:pt x="211161" y="60438"/>
                  </a:cubicBezTo>
                  <a:cubicBezTo>
                    <a:pt x="204521" y="67077"/>
                    <a:pt x="195516" y="70807"/>
                    <a:pt x="186127" y="70807"/>
                  </a:cubicBezTo>
                  <a:lnTo>
                    <a:pt x="35404" y="70807"/>
                  </a:lnTo>
                  <a:cubicBezTo>
                    <a:pt x="26014" y="70807"/>
                    <a:pt x="17009" y="67077"/>
                    <a:pt x="10369" y="60438"/>
                  </a:cubicBezTo>
                  <a:cubicBezTo>
                    <a:pt x="3730" y="53798"/>
                    <a:pt x="0" y="44793"/>
                    <a:pt x="0" y="35404"/>
                  </a:cubicBezTo>
                  <a:lnTo>
                    <a:pt x="0" y="35404"/>
                  </a:lnTo>
                  <a:cubicBezTo>
                    <a:pt x="0" y="26014"/>
                    <a:pt x="3730" y="17009"/>
                    <a:pt x="10369" y="10369"/>
                  </a:cubicBezTo>
                  <a:cubicBezTo>
                    <a:pt x="17009" y="3730"/>
                    <a:pt x="26014" y="0"/>
                    <a:pt x="35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21530" cy="12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12434769" y="420956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55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247398" y="4061613"/>
            <a:ext cx="606439" cy="268847"/>
            <a:chOff x="0" y="0"/>
            <a:chExt cx="159720" cy="708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720" cy="70807"/>
            </a:xfrm>
            <a:custGeom>
              <a:avLst/>
              <a:gdLst/>
              <a:ahLst/>
              <a:cxnLst/>
              <a:rect l="l" t="t" r="r" b="b"/>
              <a:pathLst>
                <a:path w="159720" h="70807">
                  <a:moveTo>
                    <a:pt x="35404" y="0"/>
                  </a:moveTo>
                  <a:lnTo>
                    <a:pt x="124317" y="0"/>
                  </a:lnTo>
                  <a:cubicBezTo>
                    <a:pt x="133706" y="0"/>
                    <a:pt x="142711" y="3730"/>
                    <a:pt x="149351" y="10369"/>
                  </a:cubicBezTo>
                  <a:cubicBezTo>
                    <a:pt x="155990" y="17009"/>
                    <a:pt x="159720" y="26014"/>
                    <a:pt x="159720" y="35404"/>
                  </a:cubicBezTo>
                  <a:lnTo>
                    <a:pt x="159720" y="35404"/>
                  </a:lnTo>
                  <a:cubicBezTo>
                    <a:pt x="159720" y="44793"/>
                    <a:pt x="155990" y="53798"/>
                    <a:pt x="149351" y="60438"/>
                  </a:cubicBezTo>
                  <a:cubicBezTo>
                    <a:pt x="142711" y="67077"/>
                    <a:pt x="133706" y="70807"/>
                    <a:pt x="124317" y="70807"/>
                  </a:cubicBezTo>
                  <a:lnTo>
                    <a:pt x="35404" y="70807"/>
                  </a:lnTo>
                  <a:cubicBezTo>
                    <a:pt x="26014" y="70807"/>
                    <a:pt x="17009" y="67077"/>
                    <a:pt x="10369" y="60438"/>
                  </a:cubicBezTo>
                  <a:cubicBezTo>
                    <a:pt x="3730" y="53798"/>
                    <a:pt x="0" y="44793"/>
                    <a:pt x="0" y="35404"/>
                  </a:cubicBezTo>
                  <a:lnTo>
                    <a:pt x="0" y="35404"/>
                  </a:lnTo>
                  <a:cubicBezTo>
                    <a:pt x="0" y="26014"/>
                    <a:pt x="3730" y="17009"/>
                    <a:pt x="10369" y="10369"/>
                  </a:cubicBezTo>
                  <a:cubicBezTo>
                    <a:pt x="17009" y="3730"/>
                    <a:pt x="26014" y="0"/>
                    <a:pt x="35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9720" cy="12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열기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9925448" y="426986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321961" y="3888483"/>
            <a:ext cx="3128650" cy="483503"/>
            <a:chOff x="0" y="0"/>
            <a:chExt cx="824007" cy="1273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4007" cy="127342"/>
            </a:xfrm>
            <a:custGeom>
              <a:avLst/>
              <a:gdLst/>
              <a:ahLst/>
              <a:cxnLst/>
              <a:rect l="l" t="t" r="r" b="b"/>
              <a:pathLst>
                <a:path w="824007" h="127342">
                  <a:moveTo>
                    <a:pt x="37118" y="0"/>
                  </a:moveTo>
                  <a:lnTo>
                    <a:pt x="786889" y="0"/>
                  </a:lnTo>
                  <a:cubicBezTo>
                    <a:pt x="807388" y="0"/>
                    <a:pt x="824007" y="16618"/>
                    <a:pt x="824007" y="37118"/>
                  </a:cubicBezTo>
                  <a:lnTo>
                    <a:pt x="824007" y="90224"/>
                  </a:lnTo>
                  <a:cubicBezTo>
                    <a:pt x="824007" y="100069"/>
                    <a:pt x="820096" y="109510"/>
                    <a:pt x="813135" y="116471"/>
                  </a:cubicBezTo>
                  <a:cubicBezTo>
                    <a:pt x="806174" y="123432"/>
                    <a:pt x="796733" y="127342"/>
                    <a:pt x="786889" y="127342"/>
                  </a:cubicBezTo>
                  <a:lnTo>
                    <a:pt x="37118" y="127342"/>
                  </a:lnTo>
                  <a:cubicBezTo>
                    <a:pt x="16618" y="127342"/>
                    <a:pt x="0" y="110724"/>
                    <a:pt x="0" y="90224"/>
                  </a:cubicBezTo>
                  <a:lnTo>
                    <a:pt x="0" y="37118"/>
                  </a:lnTo>
                  <a:cubicBezTo>
                    <a:pt x="0" y="16618"/>
                    <a:pt x="16618" y="0"/>
                    <a:pt x="371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24007" cy="184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GitHub 연결 여부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필수 용어 이해하기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567689" y="3860381"/>
            <a:ext cx="3608909" cy="3608909"/>
          </a:xfrm>
          <a:custGeom>
            <a:avLst/>
            <a:gdLst/>
            <a:ahLst/>
            <a:cxnLst/>
            <a:rect l="l" t="t" r="r" b="b"/>
            <a:pathLst>
              <a:path w="3608909" h="3608909">
                <a:moveTo>
                  <a:pt x="0" y="0"/>
                </a:moveTo>
                <a:lnTo>
                  <a:pt x="3608909" y="0"/>
                </a:lnTo>
                <a:lnTo>
                  <a:pt x="3608909" y="3608909"/>
                </a:lnTo>
                <a:lnTo>
                  <a:pt x="0" y="3608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파일을 컴퓨터로 다운로드 받는 작업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저장소에 있는 리포지토리를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저장소로 복사하는 것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클론 (Clone)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작업들을 저장소(리포지토리)에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기록하는 동작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(Commit)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사항의 모음이 아닌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하나의 최종 코드 모음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6" name="Freeform 26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업데이트 할 파일을 담아두는 작업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563332" y="3406931"/>
            <a:ext cx="4011686" cy="5238670"/>
            <a:chOff x="0" y="0"/>
            <a:chExt cx="5348914" cy="698489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6046788"/>
              <a:ext cx="1091613" cy="938105"/>
              <a:chOff x="0" y="0"/>
              <a:chExt cx="812800" cy="698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05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83713" y="6173766"/>
              <a:ext cx="3859427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Q&amp;A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1091613" cy="938105"/>
              <a:chOff x="0" y="0"/>
              <a:chExt cx="812800" cy="698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01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1515755"/>
              <a:ext cx="1091613" cy="938105"/>
              <a:chOff x="0" y="0"/>
              <a:chExt cx="812800" cy="6985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02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3026469"/>
              <a:ext cx="1091613" cy="93810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03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4537182"/>
              <a:ext cx="1091613" cy="938105"/>
              <a:chOff x="0" y="0"/>
              <a:chExt cx="812800" cy="6985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04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87155" y="126978"/>
              <a:ext cx="3507686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GitHub 시작하기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87155" y="1642733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필수 용어 이해하기 1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87155" y="3152383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GitKraken 활용하기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387155" y="4662032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필수 용어 이해하기 2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90565" y="1714500"/>
            <a:ext cx="3481325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목차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간단하고 명료하게 개조식으로 작성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마침표를 쓰지 않음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1" name="Group 3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여러 작업의 경우 각각 나누어 커밋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메시지 작성 원칙</a:t>
            </a:r>
          </a:p>
        </p:txBody>
      </p:sp>
      <p:sp>
        <p:nvSpPr>
          <p:cNvPr id="37" name="Freeform 37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6137047" y="5812875"/>
            <a:ext cx="1702766" cy="1702766"/>
          </a:xfrm>
          <a:custGeom>
            <a:avLst/>
            <a:gdLst/>
            <a:ahLst/>
            <a:cxnLst/>
            <a:rect l="l" t="t" r="r" b="b"/>
            <a:pathLst>
              <a:path w="1702766" h="1702766">
                <a:moveTo>
                  <a:pt x="0" y="0"/>
                </a:moveTo>
                <a:lnTo>
                  <a:pt x="1702766" y="0"/>
                </a:lnTo>
                <a:lnTo>
                  <a:pt x="1702766" y="1702766"/>
                </a:lnTo>
                <a:lnTo>
                  <a:pt x="0" y="170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바뀐 내용을 가져와 확인하는 작업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04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저장소의 커밋들을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저장소로 가져오는것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패치 (Fetch)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저장소에 업데이트된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내용을 확인만 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31" name="Freeform 31"/>
          <p:cNvSpPr/>
          <p:nvPr/>
        </p:nvSpPr>
        <p:spPr>
          <a:xfrm rot="743354">
            <a:off x="3747478" y="3949738"/>
            <a:ext cx="3249330" cy="3430195"/>
          </a:xfrm>
          <a:custGeom>
            <a:avLst/>
            <a:gdLst/>
            <a:ahLst/>
            <a:cxnLst/>
            <a:rect l="l" t="t" r="r" b="b"/>
            <a:pathLst>
              <a:path w="3249330" h="3430195">
                <a:moveTo>
                  <a:pt x="0" y="0"/>
                </a:moveTo>
                <a:lnTo>
                  <a:pt x="3249331" y="0"/>
                </a:lnTo>
                <a:lnTo>
                  <a:pt x="3249331" y="3430195"/>
                </a:lnTo>
                <a:lnTo>
                  <a:pt x="0" y="343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최신 버전으로 업데이트하는 작업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4126254" y="4126243"/>
            <a:ext cx="2534152" cy="3077185"/>
          </a:xfrm>
          <a:custGeom>
            <a:avLst/>
            <a:gdLst/>
            <a:ahLst/>
            <a:cxnLst/>
            <a:rect l="l" t="t" r="r" b="b"/>
            <a:pathLst>
              <a:path w="2534152" h="3077185">
                <a:moveTo>
                  <a:pt x="0" y="0"/>
                </a:moveTo>
                <a:lnTo>
                  <a:pt x="2534152" y="0"/>
                </a:lnTo>
                <a:lnTo>
                  <a:pt x="2534152" y="3077185"/>
                </a:lnTo>
                <a:lnTo>
                  <a:pt x="0" y="3077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04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저장소의 커밋들을 로컬 저장소로 가져온 후, 자동으로 병합하는 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풀 (Pull)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저장소와 로컬 저장소를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동기화하고 최신 변경 사항을 즉시 반영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4126254" y="4159683"/>
            <a:ext cx="2534152" cy="3077185"/>
          </a:xfrm>
          <a:custGeom>
            <a:avLst/>
            <a:gdLst/>
            <a:ahLst/>
            <a:cxnLst/>
            <a:rect l="l" t="t" r="r" b="b"/>
            <a:pathLst>
              <a:path w="2534152" h="3077185">
                <a:moveTo>
                  <a:pt x="0" y="0"/>
                </a:moveTo>
                <a:lnTo>
                  <a:pt x="2534152" y="0"/>
                </a:lnTo>
                <a:lnTo>
                  <a:pt x="2534152" y="3077184"/>
                </a:lnTo>
                <a:lnTo>
                  <a:pt x="0" y="307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저장소에서 발생한 변경 작업들을 원격 저장소로 업로드하는 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푸쉬 (Push)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27" y="6519546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commit된 내용만 push 가능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바뀐 파일을 업로드하는 작업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>
            <a:off x="8169934" y="4933484"/>
            <a:ext cx="8116186" cy="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671397" y="4434947"/>
            <a:ext cx="997074" cy="997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CD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07176" y="4770726"/>
            <a:ext cx="570029" cy="570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52643" y="4878555"/>
            <a:ext cx="237508" cy="109859"/>
            <a:chOff x="0" y="0"/>
            <a:chExt cx="62554" cy="28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71397" y="4434947"/>
            <a:ext cx="997074" cy="9970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E53A3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373947" y="5669422"/>
            <a:ext cx="3591975" cy="716598"/>
            <a:chOff x="0" y="0"/>
            <a:chExt cx="946035" cy="18873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373947" y="5720698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186792" y="6494602"/>
            <a:ext cx="997074" cy="99707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7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22571" y="6830381"/>
            <a:ext cx="570029" cy="57002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068038" y="6938210"/>
            <a:ext cx="237508" cy="109859"/>
            <a:chOff x="0" y="0"/>
            <a:chExt cx="62554" cy="2893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86792" y="6494602"/>
            <a:ext cx="997074" cy="997074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38B6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 flipH="1">
            <a:off x="12427254" y="5669422"/>
            <a:ext cx="1496969" cy="1323717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2128236" y="3439920"/>
            <a:ext cx="3591975" cy="716598"/>
            <a:chOff x="0" y="0"/>
            <a:chExt cx="946035" cy="18873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128236" y="349119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커밋 내용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40341" y="7726799"/>
            <a:ext cx="3180770" cy="716598"/>
            <a:chOff x="0" y="0"/>
            <a:chExt cx="837734" cy="18873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37734" cy="188734"/>
            </a:xfrm>
            <a:custGeom>
              <a:avLst/>
              <a:gdLst/>
              <a:ahLst/>
              <a:cxnLst/>
              <a:rect l="l" t="t" r="r" b="b"/>
              <a:pathLst>
                <a:path w="837734" h="188734">
                  <a:moveTo>
                    <a:pt x="94367" y="0"/>
                  </a:moveTo>
                  <a:lnTo>
                    <a:pt x="743367" y="0"/>
                  </a:lnTo>
                  <a:cubicBezTo>
                    <a:pt x="795484" y="0"/>
                    <a:pt x="837734" y="42249"/>
                    <a:pt x="837734" y="94367"/>
                  </a:cubicBezTo>
                  <a:lnTo>
                    <a:pt x="837734" y="94367"/>
                  </a:lnTo>
                  <a:cubicBezTo>
                    <a:pt x="837734" y="119394"/>
                    <a:pt x="827792" y="143397"/>
                    <a:pt x="810094" y="161094"/>
                  </a:cubicBezTo>
                  <a:cubicBezTo>
                    <a:pt x="792397" y="178791"/>
                    <a:pt x="768395" y="188734"/>
                    <a:pt x="743367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57150"/>
              <a:ext cx="837734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140341" y="7778075"/>
            <a:ext cx="318077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A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3414628" y="4434947"/>
            <a:ext cx="997074" cy="997074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750407" y="4770726"/>
            <a:ext cx="570029" cy="570029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7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295874" y="4878555"/>
            <a:ext cx="237508" cy="109859"/>
            <a:chOff x="0" y="0"/>
            <a:chExt cx="62554" cy="2893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3414628" y="4434947"/>
            <a:ext cx="997074" cy="997074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7CB342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54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639241" y="3439920"/>
            <a:ext cx="2463098" cy="3450519"/>
            <a:chOff x="0" y="0"/>
            <a:chExt cx="3284130" cy="4600693"/>
          </a:xfrm>
        </p:grpSpPr>
        <p:sp>
          <p:nvSpPr>
            <p:cNvPr id="73" name="Freeform 73"/>
            <p:cNvSpPr/>
            <p:nvPr/>
          </p:nvSpPr>
          <p:spPr>
            <a:xfrm>
              <a:off x="213378" y="0"/>
              <a:ext cx="2857374" cy="2857374"/>
            </a:xfrm>
            <a:custGeom>
              <a:avLst/>
              <a:gdLst/>
              <a:ahLst/>
              <a:cxnLst/>
              <a:rect l="l" t="t" r="r" b="b"/>
              <a:pathLst>
                <a:path w="2857374" h="2857374">
                  <a:moveTo>
                    <a:pt x="0" y="0"/>
                  </a:moveTo>
                  <a:lnTo>
                    <a:pt x="2857374" y="0"/>
                  </a:lnTo>
                  <a:lnTo>
                    <a:pt x="2857374" y="2857374"/>
                  </a:lnTo>
                  <a:lnTo>
                    <a:pt x="0" y="2857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12" y="3330693"/>
              <a:ext cx="3284119" cy="1270000"/>
              <a:chOff x="0" y="0"/>
              <a:chExt cx="648715" cy="25086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4871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648715" h="250864">
                    <a:moveTo>
                      <a:pt x="125432" y="0"/>
                    </a:moveTo>
                    <a:lnTo>
                      <a:pt x="523283" y="0"/>
                    </a:lnTo>
                    <a:cubicBezTo>
                      <a:pt x="592557" y="0"/>
                      <a:pt x="648715" y="56158"/>
                      <a:pt x="648715" y="125432"/>
                    </a:cubicBezTo>
                    <a:lnTo>
                      <a:pt x="648715" y="125432"/>
                    </a:lnTo>
                    <a:cubicBezTo>
                      <a:pt x="648715" y="194706"/>
                      <a:pt x="592557" y="250864"/>
                      <a:pt x="52328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57150"/>
                <a:ext cx="64871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0" y="3578554"/>
              <a:ext cx="3284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개발자 A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1822669" y="4933484"/>
            <a:ext cx="10162835" cy="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936691" y="4434947"/>
            <a:ext cx="997074" cy="997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CD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72470" y="4770726"/>
            <a:ext cx="570029" cy="570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17937" y="4878555"/>
            <a:ext cx="237508" cy="109859"/>
            <a:chOff x="0" y="0"/>
            <a:chExt cx="62554" cy="28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936691" y="4434947"/>
            <a:ext cx="997074" cy="9970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E53A3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28589" y="5669422"/>
            <a:ext cx="2413278" cy="716598"/>
            <a:chOff x="0" y="0"/>
            <a:chExt cx="3217705" cy="95546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217705" cy="955464"/>
              <a:chOff x="0" y="0"/>
              <a:chExt cx="635596" cy="1887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596" cy="188734"/>
              </a:xfrm>
              <a:custGeom>
                <a:avLst/>
                <a:gdLst/>
                <a:ahLst/>
                <a:cxnLst/>
                <a:rect l="l" t="t" r="r" b="b"/>
                <a:pathLst>
                  <a:path w="635596" h="188734">
                    <a:moveTo>
                      <a:pt x="94367" y="0"/>
                    </a:moveTo>
                    <a:lnTo>
                      <a:pt x="541229" y="0"/>
                    </a:lnTo>
                    <a:cubicBezTo>
                      <a:pt x="566257" y="0"/>
                      <a:pt x="590259" y="9942"/>
                      <a:pt x="607957" y="27639"/>
                    </a:cubicBezTo>
                    <a:cubicBezTo>
                      <a:pt x="625654" y="45337"/>
                      <a:pt x="635596" y="69339"/>
                      <a:pt x="635596" y="94367"/>
                    </a:cubicBezTo>
                    <a:lnTo>
                      <a:pt x="635596" y="94367"/>
                    </a:lnTo>
                    <a:cubicBezTo>
                      <a:pt x="635596" y="146484"/>
                      <a:pt x="593346" y="188734"/>
                      <a:pt x="541229" y="188734"/>
                    </a:cubicBezTo>
                    <a:lnTo>
                      <a:pt x="94367" y="188734"/>
                    </a:lnTo>
                    <a:cubicBezTo>
                      <a:pt x="69339" y="188734"/>
                      <a:pt x="45337" y="178791"/>
                      <a:pt x="27639" y="161094"/>
                    </a:cubicBezTo>
                    <a:cubicBezTo>
                      <a:pt x="9942" y="143397"/>
                      <a:pt x="0" y="119394"/>
                      <a:pt x="0" y="94367"/>
                    </a:cubicBezTo>
                    <a:lnTo>
                      <a:pt x="0" y="94367"/>
                    </a:lnTo>
                    <a:cubicBezTo>
                      <a:pt x="0" y="69339"/>
                      <a:pt x="9942" y="45337"/>
                      <a:pt x="27639" y="27639"/>
                    </a:cubicBezTo>
                    <a:cubicBezTo>
                      <a:pt x="45337" y="9942"/>
                      <a:pt x="69339" y="0"/>
                      <a:pt x="94367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635596" cy="2458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90593"/>
              <a:ext cx="3217705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변경점 </a:t>
              </a: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pull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52085" y="6494602"/>
            <a:ext cx="997074" cy="99707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7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787864" y="6830381"/>
            <a:ext cx="570029" cy="57002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333331" y="6938210"/>
            <a:ext cx="237508" cy="109859"/>
            <a:chOff x="0" y="0"/>
            <a:chExt cx="62554" cy="2893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452085" y="6494602"/>
            <a:ext cx="997074" cy="99707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38B6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 flipH="1">
            <a:off x="8692548" y="5669422"/>
            <a:ext cx="1496969" cy="1323717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8393530" y="3439920"/>
            <a:ext cx="3591975" cy="716598"/>
            <a:chOff x="0" y="0"/>
            <a:chExt cx="946035" cy="18873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393530" y="349119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커밋 내용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6405635" y="7726799"/>
            <a:ext cx="3180770" cy="716598"/>
            <a:chOff x="0" y="0"/>
            <a:chExt cx="837734" cy="18873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37734" cy="188734"/>
            </a:xfrm>
            <a:custGeom>
              <a:avLst/>
              <a:gdLst/>
              <a:ahLst/>
              <a:cxnLst/>
              <a:rect l="l" t="t" r="r" b="b"/>
              <a:pathLst>
                <a:path w="837734" h="188734">
                  <a:moveTo>
                    <a:pt x="94367" y="0"/>
                  </a:moveTo>
                  <a:lnTo>
                    <a:pt x="743367" y="0"/>
                  </a:lnTo>
                  <a:cubicBezTo>
                    <a:pt x="795484" y="0"/>
                    <a:pt x="837734" y="42249"/>
                    <a:pt x="837734" y="94367"/>
                  </a:cubicBezTo>
                  <a:lnTo>
                    <a:pt x="837734" y="94367"/>
                  </a:lnTo>
                  <a:cubicBezTo>
                    <a:pt x="837734" y="119394"/>
                    <a:pt x="827792" y="143397"/>
                    <a:pt x="810094" y="161094"/>
                  </a:cubicBezTo>
                  <a:cubicBezTo>
                    <a:pt x="792397" y="178791"/>
                    <a:pt x="768395" y="188734"/>
                    <a:pt x="743367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837734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405635" y="7778075"/>
            <a:ext cx="318077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B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9679922" y="4434947"/>
            <a:ext cx="997074" cy="99707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0015701" y="4770726"/>
            <a:ext cx="570029" cy="570029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7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561168" y="4878555"/>
            <a:ext cx="237508" cy="109859"/>
            <a:chOff x="0" y="0"/>
            <a:chExt cx="62554" cy="2893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679922" y="4434947"/>
            <a:ext cx="997074" cy="99707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7CB342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3257113" y="3439920"/>
            <a:ext cx="2463098" cy="3450519"/>
            <a:chOff x="0" y="0"/>
            <a:chExt cx="3284130" cy="4600693"/>
          </a:xfrm>
        </p:grpSpPr>
        <p:sp>
          <p:nvSpPr>
            <p:cNvPr id="74" name="Freeform 74"/>
            <p:cNvSpPr/>
            <p:nvPr/>
          </p:nvSpPr>
          <p:spPr>
            <a:xfrm>
              <a:off x="213378" y="0"/>
              <a:ext cx="2857374" cy="2857374"/>
            </a:xfrm>
            <a:custGeom>
              <a:avLst/>
              <a:gdLst/>
              <a:ahLst/>
              <a:cxnLst/>
              <a:rect l="l" t="t" r="r" b="b"/>
              <a:pathLst>
                <a:path w="2857374" h="2857374">
                  <a:moveTo>
                    <a:pt x="0" y="0"/>
                  </a:moveTo>
                  <a:lnTo>
                    <a:pt x="2857374" y="0"/>
                  </a:lnTo>
                  <a:lnTo>
                    <a:pt x="2857374" y="2857374"/>
                  </a:lnTo>
                  <a:lnTo>
                    <a:pt x="0" y="2857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Group 75"/>
            <p:cNvGrpSpPr/>
            <p:nvPr/>
          </p:nvGrpSpPr>
          <p:grpSpPr>
            <a:xfrm>
              <a:off x="12" y="3330693"/>
              <a:ext cx="3284119" cy="1270000"/>
              <a:chOff x="0" y="0"/>
              <a:chExt cx="648715" cy="25086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4871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648715" h="250864">
                    <a:moveTo>
                      <a:pt x="125432" y="0"/>
                    </a:moveTo>
                    <a:lnTo>
                      <a:pt x="523283" y="0"/>
                    </a:lnTo>
                    <a:cubicBezTo>
                      <a:pt x="592557" y="0"/>
                      <a:pt x="648715" y="56158"/>
                      <a:pt x="648715" y="125432"/>
                    </a:cubicBezTo>
                    <a:lnTo>
                      <a:pt x="648715" y="125432"/>
                    </a:lnTo>
                    <a:cubicBezTo>
                      <a:pt x="648715" y="194706"/>
                      <a:pt x="592557" y="250864"/>
                      <a:pt x="52328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57150"/>
                <a:ext cx="64871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8" name="TextBox 78"/>
            <p:cNvSpPr txBox="1"/>
            <p:nvPr/>
          </p:nvSpPr>
          <p:spPr>
            <a:xfrm>
              <a:off x="0" y="3578554"/>
              <a:ext cx="3284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개발자 B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a Repo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79952" y="5120846"/>
            <a:ext cx="1657887" cy="426773"/>
            <a:chOff x="0" y="0"/>
            <a:chExt cx="436645" cy="1124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645" cy="112401"/>
            </a:xfrm>
            <a:custGeom>
              <a:avLst/>
              <a:gdLst/>
              <a:ahLst/>
              <a:cxnLst/>
              <a:rect l="l" t="t" r="r" b="b"/>
              <a:pathLst>
                <a:path w="436645" h="112401">
                  <a:moveTo>
                    <a:pt x="56201" y="0"/>
                  </a:moveTo>
                  <a:lnTo>
                    <a:pt x="380445" y="0"/>
                  </a:lnTo>
                  <a:cubicBezTo>
                    <a:pt x="395350" y="0"/>
                    <a:pt x="409645" y="5921"/>
                    <a:pt x="420184" y="16461"/>
                  </a:cubicBezTo>
                  <a:cubicBezTo>
                    <a:pt x="430724" y="27000"/>
                    <a:pt x="436645" y="41295"/>
                    <a:pt x="436645" y="56201"/>
                  </a:cubicBezTo>
                  <a:lnTo>
                    <a:pt x="436645" y="56201"/>
                  </a:lnTo>
                  <a:cubicBezTo>
                    <a:pt x="436645" y="87239"/>
                    <a:pt x="411483" y="112401"/>
                    <a:pt x="380445" y="112401"/>
                  </a:cubicBezTo>
                  <a:lnTo>
                    <a:pt x="56201" y="112401"/>
                  </a:lnTo>
                  <a:cubicBezTo>
                    <a:pt x="25162" y="112401"/>
                    <a:pt x="0" y="87239"/>
                    <a:pt x="0" y="56201"/>
                  </a:cubicBezTo>
                  <a:lnTo>
                    <a:pt x="0" y="56201"/>
                  </a:lnTo>
                  <a:cubicBezTo>
                    <a:pt x="0" y="25162"/>
                    <a:pt x="25162" y="0"/>
                    <a:pt x="562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36645" cy="169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800167" y="4402174"/>
            <a:ext cx="4294407" cy="613122"/>
            <a:chOff x="0" y="0"/>
            <a:chExt cx="1131037" cy="1614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1037" cy="161481"/>
            </a:xfrm>
            <a:custGeom>
              <a:avLst/>
              <a:gdLst/>
              <a:ahLst/>
              <a:cxnLst/>
              <a:rect l="l" t="t" r="r" b="b"/>
              <a:pathLst>
                <a:path w="1131037" h="161481">
                  <a:moveTo>
                    <a:pt x="27042" y="0"/>
                  </a:moveTo>
                  <a:lnTo>
                    <a:pt x="1103996" y="0"/>
                  </a:lnTo>
                  <a:cubicBezTo>
                    <a:pt x="1118930" y="0"/>
                    <a:pt x="1131037" y="12107"/>
                    <a:pt x="1131037" y="27042"/>
                  </a:cubicBezTo>
                  <a:lnTo>
                    <a:pt x="1131037" y="134439"/>
                  </a:lnTo>
                  <a:cubicBezTo>
                    <a:pt x="1131037" y="141611"/>
                    <a:pt x="1128188" y="148489"/>
                    <a:pt x="1123117" y="153560"/>
                  </a:cubicBezTo>
                  <a:cubicBezTo>
                    <a:pt x="1118046" y="158632"/>
                    <a:pt x="1111167" y="161481"/>
                    <a:pt x="1103996" y="161481"/>
                  </a:cubicBezTo>
                  <a:lnTo>
                    <a:pt x="27042" y="161481"/>
                  </a:lnTo>
                  <a:cubicBezTo>
                    <a:pt x="12107" y="161481"/>
                    <a:pt x="0" y="149374"/>
                    <a:pt x="0" y="134439"/>
                  </a:cubicBezTo>
                  <a:lnTo>
                    <a:pt x="0" y="27042"/>
                  </a:lnTo>
                  <a:cubicBezTo>
                    <a:pt x="0" y="12107"/>
                    <a:pt x="12107" y="0"/>
                    <a:pt x="2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31037" cy="2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clone할 위치와 리포지토리 URL 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264055" y="5254387"/>
            <a:ext cx="847098" cy="350408"/>
            <a:chOff x="0" y="0"/>
            <a:chExt cx="223104" cy="922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104" cy="92289"/>
            </a:xfrm>
            <a:custGeom>
              <a:avLst/>
              <a:gdLst/>
              <a:ahLst/>
              <a:cxnLst/>
              <a:rect l="l" t="t" r="r" b="b"/>
              <a:pathLst>
                <a:path w="223104" h="92289">
                  <a:moveTo>
                    <a:pt x="46144" y="0"/>
                  </a:moveTo>
                  <a:lnTo>
                    <a:pt x="176960" y="0"/>
                  </a:lnTo>
                  <a:cubicBezTo>
                    <a:pt x="189198" y="0"/>
                    <a:pt x="200935" y="4862"/>
                    <a:pt x="209589" y="13515"/>
                  </a:cubicBezTo>
                  <a:cubicBezTo>
                    <a:pt x="218242" y="22169"/>
                    <a:pt x="223104" y="33906"/>
                    <a:pt x="223104" y="46144"/>
                  </a:cubicBezTo>
                  <a:lnTo>
                    <a:pt x="223104" y="46144"/>
                  </a:lnTo>
                  <a:cubicBezTo>
                    <a:pt x="223104" y="71629"/>
                    <a:pt x="202444" y="92289"/>
                    <a:pt x="176960" y="92289"/>
                  </a:cubicBezTo>
                  <a:lnTo>
                    <a:pt x="46144" y="92289"/>
                  </a:lnTo>
                  <a:cubicBezTo>
                    <a:pt x="33906" y="92289"/>
                    <a:pt x="22169" y="87427"/>
                    <a:pt x="13515" y="78773"/>
                  </a:cubicBezTo>
                  <a:cubicBezTo>
                    <a:pt x="4862" y="70120"/>
                    <a:pt x="0" y="58383"/>
                    <a:pt x="0" y="46144"/>
                  </a:cubicBezTo>
                  <a:lnTo>
                    <a:pt x="0" y="46144"/>
                  </a:lnTo>
                  <a:cubicBezTo>
                    <a:pt x="0" y="33906"/>
                    <a:pt x="4862" y="22169"/>
                    <a:pt x="13515" y="13515"/>
                  </a:cubicBezTo>
                  <a:cubicBezTo>
                    <a:pt x="22169" y="4862"/>
                    <a:pt x="33906" y="0"/>
                    <a:pt x="46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3104" cy="14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the repo!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68342" y="5385415"/>
            <a:ext cx="2978492" cy="653855"/>
            <a:chOff x="0" y="0"/>
            <a:chExt cx="3971322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리포지토리명과 폴더명을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동일하게 관리하는 것이 좋음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45683" y="4938264"/>
            <a:ext cx="1823809" cy="316124"/>
            <a:chOff x="0" y="0"/>
            <a:chExt cx="480345" cy="832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0345" cy="83259"/>
            </a:xfrm>
            <a:custGeom>
              <a:avLst/>
              <a:gdLst/>
              <a:ahLst/>
              <a:cxnLst/>
              <a:rect l="l" t="t" r="r" b="b"/>
              <a:pathLst>
                <a:path w="480345" h="83259">
                  <a:moveTo>
                    <a:pt x="41629" y="0"/>
                  </a:moveTo>
                  <a:lnTo>
                    <a:pt x="438715" y="0"/>
                  </a:lnTo>
                  <a:cubicBezTo>
                    <a:pt x="449756" y="0"/>
                    <a:pt x="460345" y="4386"/>
                    <a:pt x="468152" y="12193"/>
                  </a:cubicBezTo>
                  <a:cubicBezTo>
                    <a:pt x="475959" y="20000"/>
                    <a:pt x="480345" y="30589"/>
                    <a:pt x="480345" y="41629"/>
                  </a:cubicBezTo>
                  <a:lnTo>
                    <a:pt x="480345" y="41629"/>
                  </a:lnTo>
                  <a:cubicBezTo>
                    <a:pt x="480345" y="52670"/>
                    <a:pt x="475959" y="63259"/>
                    <a:pt x="468152" y="71066"/>
                  </a:cubicBezTo>
                  <a:cubicBezTo>
                    <a:pt x="460345" y="78873"/>
                    <a:pt x="449756" y="83259"/>
                    <a:pt x="438715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80345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529065" y="3557115"/>
            <a:ext cx="610019" cy="280362"/>
            <a:chOff x="0" y="0"/>
            <a:chExt cx="160663" cy="73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63" cy="73840"/>
            </a:xfrm>
            <a:custGeom>
              <a:avLst/>
              <a:gdLst/>
              <a:ahLst/>
              <a:cxnLst/>
              <a:rect l="l" t="t" r="r" b="b"/>
              <a:pathLst>
                <a:path w="160663" h="73840">
                  <a:moveTo>
                    <a:pt x="36920" y="0"/>
                  </a:moveTo>
                  <a:lnTo>
                    <a:pt x="123743" y="0"/>
                  </a:lnTo>
                  <a:cubicBezTo>
                    <a:pt x="133535" y="0"/>
                    <a:pt x="142926" y="3890"/>
                    <a:pt x="149850" y="10814"/>
                  </a:cubicBezTo>
                  <a:cubicBezTo>
                    <a:pt x="156774" y="17738"/>
                    <a:pt x="160663" y="27128"/>
                    <a:pt x="160663" y="36920"/>
                  </a:cubicBezTo>
                  <a:lnTo>
                    <a:pt x="160663" y="36920"/>
                  </a:lnTo>
                  <a:cubicBezTo>
                    <a:pt x="160663" y="57311"/>
                    <a:pt x="144134" y="73840"/>
                    <a:pt x="123743" y="73840"/>
                  </a:cubicBezTo>
                  <a:lnTo>
                    <a:pt x="36920" y="73840"/>
                  </a:lnTo>
                  <a:cubicBezTo>
                    <a:pt x="27128" y="73840"/>
                    <a:pt x="17738" y="69950"/>
                    <a:pt x="10814" y="63027"/>
                  </a:cubicBezTo>
                  <a:cubicBezTo>
                    <a:pt x="3890" y="56103"/>
                    <a:pt x="0" y="46712"/>
                    <a:pt x="0" y="36920"/>
                  </a:cubicBezTo>
                  <a:lnTo>
                    <a:pt x="0" y="36920"/>
                  </a:lnTo>
                  <a:cubicBezTo>
                    <a:pt x="0" y="27128"/>
                    <a:pt x="3890" y="17738"/>
                    <a:pt x="10814" y="10814"/>
                  </a:cubicBezTo>
                  <a:cubicBezTo>
                    <a:pt x="17738" y="3890"/>
                    <a:pt x="27128" y="0"/>
                    <a:pt x="36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0663" cy="13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Now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0150006" y="3796249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 시작하기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9195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리포지토리 내에 새로운 파일 생성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229601" y="4478373"/>
            <a:ext cx="610019" cy="280362"/>
            <a:chOff x="0" y="0"/>
            <a:chExt cx="160663" cy="73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63" cy="73840"/>
            </a:xfrm>
            <a:custGeom>
              <a:avLst/>
              <a:gdLst/>
              <a:ahLst/>
              <a:cxnLst/>
              <a:rect l="l" t="t" r="r" b="b"/>
              <a:pathLst>
                <a:path w="160663" h="73840">
                  <a:moveTo>
                    <a:pt x="36920" y="0"/>
                  </a:moveTo>
                  <a:lnTo>
                    <a:pt x="123743" y="0"/>
                  </a:lnTo>
                  <a:cubicBezTo>
                    <a:pt x="133535" y="0"/>
                    <a:pt x="142926" y="3890"/>
                    <a:pt x="149850" y="10814"/>
                  </a:cubicBezTo>
                  <a:cubicBezTo>
                    <a:pt x="156774" y="17738"/>
                    <a:pt x="160663" y="27128"/>
                    <a:pt x="160663" y="36920"/>
                  </a:cubicBezTo>
                  <a:lnTo>
                    <a:pt x="160663" y="36920"/>
                  </a:lnTo>
                  <a:cubicBezTo>
                    <a:pt x="160663" y="57311"/>
                    <a:pt x="144134" y="73840"/>
                    <a:pt x="123743" y="73840"/>
                  </a:cubicBezTo>
                  <a:lnTo>
                    <a:pt x="36920" y="73840"/>
                  </a:lnTo>
                  <a:cubicBezTo>
                    <a:pt x="27128" y="73840"/>
                    <a:pt x="17738" y="69950"/>
                    <a:pt x="10814" y="63027"/>
                  </a:cubicBezTo>
                  <a:cubicBezTo>
                    <a:pt x="3890" y="56103"/>
                    <a:pt x="0" y="46712"/>
                    <a:pt x="0" y="36920"/>
                  </a:cubicBezTo>
                  <a:lnTo>
                    <a:pt x="0" y="36920"/>
                  </a:lnTo>
                  <a:cubicBezTo>
                    <a:pt x="0" y="27128"/>
                    <a:pt x="3890" y="17738"/>
                    <a:pt x="10814" y="10814"/>
                  </a:cubicBezTo>
                  <a:cubicBezTo>
                    <a:pt x="17738" y="3890"/>
                    <a:pt x="27128" y="0"/>
                    <a:pt x="36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0663" cy="13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12913719" y="4689770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커밋 할 파일 옆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69953" y="6431709"/>
            <a:ext cx="2351522" cy="710676"/>
            <a:chOff x="0" y="0"/>
            <a:chExt cx="619331" cy="1871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9331" cy="187174"/>
            </a:xfrm>
            <a:custGeom>
              <a:avLst/>
              <a:gdLst/>
              <a:ahLst/>
              <a:cxnLst/>
              <a:rect l="l" t="t" r="r" b="b"/>
              <a:pathLst>
                <a:path w="619331" h="187174">
                  <a:moveTo>
                    <a:pt x="49385" y="0"/>
                  </a:moveTo>
                  <a:lnTo>
                    <a:pt x="569947" y="0"/>
                  </a:lnTo>
                  <a:cubicBezTo>
                    <a:pt x="583044" y="0"/>
                    <a:pt x="595605" y="5203"/>
                    <a:pt x="604867" y="14464"/>
                  </a:cubicBezTo>
                  <a:cubicBezTo>
                    <a:pt x="614128" y="23726"/>
                    <a:pt x="619331" y="36287"/>
                    <a:pt x="619331" y="49385"/>
                  </a:cubicBezTo>
                  <a:lnTo>
                    <a:pt x="619331" y="137789"/>
                  </a:lnTo>
                  <a:cubicBezTo>
                    <a:pt x="619331" y="165064"/>
                    <a:pt x="597221" y="187174"/>
                    <a:pt x="569947" y="187174"/>
                  </a:cubicBezTo>
                  <a:lnTo>
                    <a:pt x="49385" y="187174"/>
                  </a:lnTo>
                  <a:cubicBezTo>
                    <a:pt x="22110" y="187174"/>
                    <a:pt x="0" y="165064"/>
                    <a:pt x="0" y="137789"/>
                  </a:cubicBezTo>
                  <a:lnTo>
                    <a:pt x="0" y="49385"/>
                  </a:lnTo>
                  <a:cubicBezTo>
                    <a:pt x="0" y="22110"/>
                    <a:pt x="22110" y="0"/>
                    <a:pt x="49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19331" cy="244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커밋 메시지 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78176" y="7247344"/>
            <a:ext cx="2354263" cy="346135"/>
            <a:chOff x="0" y="0"/>
            <a:chExt cx="620053" cy="91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053" cy="91163"/>
            </a:xfrm>
            <a:custGeom>
              <a:avLst/>
              <a:gdLst/>
              <a:ahLst/>
              <a:cxnLst/>
              <a:rect l="l" t="t" r="r" b="b"/>
              <a:pathLst>
                <a:path w="620053" h="91163">
                  <a:moveTo>
                    <a:pt x="45582" y="0"/>
                  </a:moveTo>
                  <a:lnTo>
                    <a:pt x="574471" y="0"/>
                  </a:lnTo>
                  <a:cubicBezTo>
                    <a:pt x="586560" y="0"/>
                    <a:pt x="598154" y="4802"/>
                    <a:pt x="606702" y="13351"/>
                  </a:cubicBezTo>
                  <a:cubicBezTo>
                    <a:pt x="615251" y="21899"/>
                    <a:pt x="620053" y="33493"/>
                    <a:pt x="620053" y="45582"/>
                  </a:cubicBezTo>
                  <a:lnTo>
                    <a:pt x="620053" y="45582"/>
                  </a:lnTo>
                  <a:cubicBezTo>
                    <a:pt x="620053" y="57671"/>
                    <a:pt x="615251" y="69264"/>
                    <a:pt x="606702" y="77813"/>
                  </a:cubicBezTo>
                  <a:cubicBezTo>
                    <a:pt x="598154" y="86361"/>
                    <a:pt x="586560" y="91163"/>
                    <a:pt x="574471" y="91163"/>
                  </a:cubicBezTo>
                  <a:lnTo>
                    <a:pt x="45582" y="91163"/>
                  </a:lnTo>
                  <a:cubicBezTo>
                    <a:pt x="33493" y="91163"/>
                    <a:pt x="21899" y="86361"/>
                    <a:pt x="13351" y="77813"/>
                  </a:cubicBezTo>
                  <a:cubicBezTo>
                    <a:pt x="4802" y="69264"/>
                    <a:pt x="0" y="57671"/>
                    <a:pt x="0" y="45582"/>
                  </a:cubicBezTo>
                  <a:lnTo>
                    <a:pt x="0" y="45582"/>
                  </a:lnTo>
                  <a:cubicBezTo>
                    <a:pt x="0" y="33493"/>
                    <a:pt x="4802" y="21899"/>
                    <a:pt x="13351" y="13351"/>
                  </a:cubicBezTo>
                  <a:cubicBezTo>
                    <a:pt x="21899" y="4802"/>
                    <a:pt x="33493" y="0"/>
                    <a:pt x="45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0053" cy="14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 to 1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032709" y="7093484"/>
            <a:ext cx="2978492" cy="653855"/>
            <a:chOff x="0" y="0"/>
            <a:chExt cx="3971322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 할 파일의 개수에 따라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버튼에 적힌 숫자가 달라짐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302930" y="4283067"/>
            <a:ext cx="390557" cy="316124"/>
            <a:chOff x="0" y="0"/>
            <a:chExt cx="102863" cy="832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863" cy="83259"/>
            </a:xfrm>
            <a:custGeom>
              <a:avLst/>
              <a:gdLst/>
              <a:ahLst/>
              <a:cxnLst/>
              <a:rect l="l" t="t" r="r" b="b"/>
              <a:pathLst>
                <a:path w="102863" h="83259">
                  <a:moveTo>
                    <a:pt x="41629" y="0"/>
                  </a:moveTo>
                  <a:lnTo>
                    <a:pt x="61233" y="0"/>
                  </a:lnTo>
                  <a:cubicBezTo>
                    <a:pt x="84225" y="0"/>
                    <a:pt x="102863" y="18638"/>
                    <a:pt x="102863" y="41629"/>
                  </a:cubicBezTo>
                  <a:lnTo>
                    <a:pt x="102863" y="41629"/>
                  </a:lnTo>
                  <a:cubicBezTo>
                    <a:pt x="102863" y="52670"/>
                    <a:pt x="98477" y="63259"/>
                    <a:pt x="90670" y="71066"/>
                  </a:cubicBezTo>
                  <a:cubicBezTo>
                    <a:pt x="82863" y="78873"/>
                    <a:pt x="72274" y="83259"/>
                    <a:pt x="61233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02863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23284" y="4589666"/>
            <a:ext cx="2479646" cy="653855"/>
            <a:chOff x="0" y="0"/>
            <a:chExt cx="3306194" cy="87180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06194" cy="871807"/>
              <a:chOff x="0" y="0"/>
              <a:chExt cx="562752" cy="14839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6275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2752" h="148391">
                    <a:moveTo>
                      <a:pt x="31222" y="0"/>
                    </a:moveTo>
                    <a:lnTo>
                      <a:pt x="531530" y="0"/>
                    </a:lnTo>
                    <a:cubicBezTo>
                      <a:pt x="548773" y="0"/>
                      <a:pt x="562752" y="13979"/>
                      <a:pt x="562752" y="31222"/>
                    </a:cubicBezTo>
                    <a:lnTo>
                      <a:pt x="562752" y="117170"/>
                    </a:lnTo>
                    <a:cubicBezTo>
                      <a:pt x="562752" y="134413"/>
                      <a:pt x="548773" y="148391"/>
                      <a:pt x="531530" y="148391"/>
                    </a:cubicBezTo>
                    <a:lnTo>
                      <a:pt x="31222" y="148391"/>
                    </a:lnTo>
                    <a:cubicBezTo>
                      <a:pt x="13979" y="148391"/>
                      <a:pt x="0" y="134413"/>
                      <a:pt x="0" y="117170"/>
                    </a:cubicBezTo>
                    <a:lnTo>
                      <a:pt x="0" y="31222"/>
                    </a:lnTo>
                    <a:cubicBezTo>
                      <a:pt x="0" y="13979"/>
                      <a:pt x="13979" y="0"/>
                      <a:pt x="3122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56275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7693"/>
              <a:ext cx="330619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push 할 커밋이 있다면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위쪽 화살표로 표시됨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410" y="6995515"/>
            <a:ext cx="2225659" cy="631339"/>
            <a:chOff x="0" y="0"/>
            <a:chExt cx="586182" cy="1662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182" cy="166279"/>
            </a:xfrm>
            <a:custGeom>
              <a:avLst/>
              <a:gdLst/>
              <a:ahLst/>
              <a:cxnLst/>
              <a:rect l="l" t="t" r="r" b="b"/>
              <a:pathLst>
                <a:path w="586182" h="166279">
                  <a:moveTo>
                    <a:pt x="52177" y="0"/>
                  </a:moveTo>
                  <a:lnTo>
                    <a:pt x="534004" y="0"/>
                  </a:lnTo>
                  <a:cubicBezTo>
                    <a:pt x="562821" y="0"/>
                    <a:pt x="586182" y="23361"/>
                    <a:pt x="586182" y="52177"/>
                  </a:cubicBezTo>
                  <a:lnTo>
                    <a:pt x="586182" y="114101"/>
                  </a:lnTo>
                  <a:cubicBezTo>
                    <a:pt x="586182" y="142918"/>
                    <a:pt x="562821" y="166279"/>
                    <a:pt x="534004" y="166279"/>
                  </a:cubicBezTo>
                  <a:lnTo>
                    <a:pt x="52177" y="166279"/>
                  </a:lnTo>
                  <a:cubicBezTo>
                    <a:pt x="23361" y="166279"/>
                    <a:pt x="0" y="142918"/>
                    <a:pt x="0" y="114101"/>
                  </a:cubicBezTo>
                  <a:lnTo>
                    <a:pt x="0" y="52177"/>
                  </a:lnTo>
                  <a:cubicBezTo>
                    <a:pt x="0" y="23361"/>
                    <a:pt x="23361" y="0"/>
                    <a:pt x="521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6182" cy="22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push된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HelloWorld.txt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파일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744878" y="4566532"/>
            <a:ext cx="3571263" cy="266104"/>
            <a:chOff x="0" y="0"/>
            <a:chExt cx="940579" cy="700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0580" cy="70085"/>
            </a:xfrm>
            <a:custGeom>
              <a:avLst/>
              <a:gdLst/>
              <a:ahLst/>
              <a:cxnLst/>
              <a:rect l="l" t="t" r="r" b="b"/>
              <a:pathLst>
                <a:path w="940580" h="70085">
                  <a:moveTo>
                    <a:pt x="32518" y="0"/>
                  </a:moveTo>
                  <a:lnTo>
                    <a:pt x="908062" y="0"/>
                  </a:lnTo>
                  <a:cubicBezTo>
                    <a:pt x="916686" y="0"/>
                    <a:pt x="924957" y="3426"/>
                    <a:pt x="931055" y="9524"/>
                  </a:cubicBezTo>
                  <a:cubicBezTo>
                    <a:pt x="937154" y="15622"/>
                    <a:pt x="940580" y="23893"/>
                    <a:pt x="940580" y="32518"/>
                  </a:cubicBezTo>
                  <a:lnTo>
                    <a:pt x="940580" y="37567"/>
                  </a:lnTo>
                  <a:cubicBezTo>
                    <a:pt x="940580" y="46191"/>
                    <a:pt x="937154" y="54462"/>
                    <a:pt x="931055" y="60561"/>
                  </a:cubicBezTo>
                  <a:cubicBezTo>
                    <a:pt x="924957" y="66659"/>
                    <a:pt x="916686" y="70085"/>
                    <a:pt x="908062" y="70085"/>
                  </a:cubicBezTo>
                  <a:lnTo>
                    <a:pt x="32518" y="70085"/>
                  </a:lnTo>
                  <a:cubicBezTo>
                    <a:pt x="23893" y="70085"/>
                    <a:pt x="15622" y="66659"/>
                    <a:pt x="9524" y="60561"/>
                  </a:cubicBezTo>
                  <a:cubicBezTo>
                    <a:pt x="3426" y="54462"/>
                    <a:pt x="0" y="46191"/>
                    <a:pt x="0" y="37567"/>
                  </a:cubicBezTo>
                  <a:lnTo>
                    <a:pt x="0" y="32518"/>
                  </a:lnTo>
                  <a:cubicBezTo>
                    <a:pt x="0" y="23893"/>
                    <a:pt x="3426" y="15622"/>
                    <a:pt x="9524" y="9524"/>
                  </a:cubicBezTo>
                  <a:cubicBezTo>
                    <a:pt x="15622" y="3426"/>
                    <a:pt x="23893" y="0"/>
                    <a:pt x="32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940579" cy="12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714462" y="5543194"/>
            <a:ext cx="1033970" cy="284227"/>
            <a:chOff x="0" y="0"/>
            <a:chExt cx="272321" cy="748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2321" cy="74858"/>
            </a:xfrm>
            <a:custGeom>
              <a:avLst/>
              <a:gdLst/>
              <a:ahLst/>
              <a:cxnLst/>
              <a:rect l="l" t="t" r="r" b="b"/>
              <a:pathLst>
                <a:path w="272321" h="74858">
                  <a:moveTo>
                    <a:pt x="37429" y="0"/>
                  </a:moveTo>
                  <a:lnTo>
                    <a:pt x="234892" y="0"/>
                  </a:lnTo>
                  <a:cubicBezTo>
                    <a:pt x="244819" y="0"/>
                    <a:pt x="254339" y="3943"/>
                    <a:pt x="261359" y="10963"/>
                  </a:cubicBezTo>
                  <a:cubicBezTo>
                    <a:pt x="268378" y="17982"/>
                    <a:pt x="272321" y="27502"/>
                    <a:pt x="272321" y="37429"/>
                  </a:cubicBezTo>
                  <a:lnTo>
                    <a:pt x="272321" y="37429"/>
                  </a:lnTo>
                  <a:cubicBezTo>
                    <a:pt x="272321" y="58101"/>
                    <a:pt x="255564" y="74858"/>
                    <a:pt x="234892" y="74858"/>
                  </a:cubicBezTo>
                  <a:lnTo>
                    <a:pt x="37429" y="74858"/>
                  </a:lnTo>
                  <a:cubicBezTo>
                    <a:pt x="27502" y="74858"/>
                    <a:pt x="17982" y="70915"/>
                    <a:pt x="10963" y="63895"/>
                  </a:cubicBezTo>
                  <a:cubicBezTo>
                    <a:pt x="3943" y="56876"/>
                    <a:pt x="0" y="47356"/>
                    <a:pt x="0" y="37429"/>
                  </a:cubicBezTo>
                  <a:lnTo>
                    <a:pt x="0" y="37429"/>
                  </a:lnTo>
                  <a:cubicBezTo>
                    <a:pt x="0" y="27502"/>
                    <a:pt x="3943" y="17982"/>
                    <a:pt x="10963" y="10963"/>
                  </a:cubicBezTo>
                  <a:cubicBezTo>
                    <a:pt x="17982" y="3943"/>
                    <a:pt x="27502" y="0"/>
                    <a:pt x="37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72321" cy="13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메뉴에서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Delete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532902" y="3887773"/>
            <a:ext cx="281844" cy="266104"/>
            <a:chOff x="0" y="0"/>
            <a:chExt cx="74231" cy="700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231" cy="70085"/>
            </a:xfrm>
            <a:custGeom>
              <a:avLst/>
              <a:gdLst/>
              <a:ahLst/>
              <a:cxnLst/>
              <a:rect l="l" t="t" r="r" b="b"/>
              <a:pathLst>
                <a:path w="74231" h="70085">
                  <a:moveTo>
                    <a:pt x="35042" y="0"/>
                  </a:moveTo>
                  <a:lnTo>
                    <a:pt x="39188" y="0"/>
                  </a:lnTo>
                  <a:cubicBezTo>
                    <a:pt x="48482" y="0"/>
                    <a:pt x="57395" y="3692"/>
                    <a:pt x="63967" y="10264"/>
                  </a:cubicBezTo>
                  <a:cubicBezTo>
                    <a:pt x="70539" y="16835"/>
                    <a:pt x="74231" y="25749"/>
                    <a:pt x="74231" y="35042"/>
                  </a:cubicBezTo>
                  <a:lnTo>
                    <a:pt x="74231" y="35042"/>
                  </a:lnTo>
                  <a:cubicBezTo>
                    <a:pt x="74231" y="44336"/>
                    <a:pt x="70539" y="53249"/>
                    <a:pt x="63967" y="59821"/>
                  </a:cubicBezTo>
                  <a:cubicBezTo>
                    <a:pt x="57395" y="66393"/>
                    <a:pt x="48482" y="70085"/>
                    <a:pt x="39188" y="70085"/>
                  </a:cubicBezTo>
                  <a:lnTo>
                    <a:pt x="35042" y="70085"/>
                  </a:lnTo>
                  <a:cubicBezTo>
                    <a:pt x="25749" y="70085"/>
                    <a:pt x="16835" y="66393"/>
                    <a:pt x="10264" y="59821"/>
                  </a:cubicBezTo>
                  <a:cubicBezTo>
                    <a:pt x="3692" y="53249"/>
                    <a:pt x="0" y="44336"/>
                    <a:pt x="0" y="35042"/>
                  </a:cubicBezTo>
                  <a:lnTo>
                    <a:pt x="0" y="35042"/>
                  </a:lnTo>
                  <a:cubicBezTo>
                    <a:pt x="0" y="25749"/>
                    <a:pt x="3692" y="16835"/>
                    <a:pt x="10264" y="10264"/>
                  </a:cubicBezTo>
                  <a:cubicBezTo>
                    <a:pt x="16835" y="3692"/>
                    <a:pt x="25749" y="0"/>
                    <a:pt x="35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4231" cy="12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32334" y="3580751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13895" y="5236172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126182" y="3904209"/>
            <a:ext cx="683739" cy="224957"/>
            <a:chOff x="0" y="0"/>
            <a:chExt cx="180079" cy="592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079" cy="59248"/>
            </a:xfrm>
            <a:custGeom>
              <a:avLst/>
              <a:gdLst/>
              <a:ahLst/>
              <a:cxnLst/>
              <a:rect l="l" t="t" r="r" b="b"/>
              <a:pathLst>
                <a:path w="180079" h="59248">
                  <a:moveTo>
                    <a:pt x="29624" y="0"/>
                  </a:moveTo>
                  <a:lnTo>
                    <a:pt x="150455" y="0"/>
                  </a:lnTo>
                  <a:cubicBezTo>
                    <a:pt x="158312" y="0"/>
                    <a:pt x="165847" y="3121"/>
                    <a:pt x="171403" y="8677"/>
                  </a:cubicBezTo>
                  <a:cubicBezTo>
                    <a:pt x="176958" y="14232"/>
                    <a:pt x="180079" y="21767"/>
                    <a:pt x="180079" y="29624"/>
                  </a:cubicBezTo>
                  <a:lnTo>
                    <a:pt x="180079" y="29624"/>
                  </a:lnTo>
                  <a:cubicBezTo>
                    <a:pt x="180079" y="45985"/>
                    <a:pt x="166816" y="59248"/>
                    <a:pt x="150455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0079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2864867" y="4077101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26D82"/>
                </a:solidFill>
                <a:latin typeface="Nanum Square"/>
                <a:ea typeface="Nanum Square"/>
                <a:cs typeface="Nanum Square"/>
                <a:sym typeface="Nanum Square"/>
              </a:rPr>
              <a:t>7</a:t>
            </a:r>
          </a:p>
        </p:txBody>
      </p:sp>
      <p:sp>
        <p:nvSpPr>
          <p:cNvPr id="22" name="Freeform 22"/>
          <p:cNvSpPr/>
          <p:nvPr/>
        </p:nvSpPr>
        <p:spPr>
          <a:xfrm>
            <a:off x="3686755" y="4077593"/>
            <a:ext cx="3370777" cy="3331763"/>
          </a:xfrm>
          <a:custGeom>
            <a:avLst/>
            <a:gdLst/>
            <a:ahLst/>
            <a:cxnLst/>
            <a:rect l="l" t="t" r="r" b="b"/>
            <a:pathLst>
              <a:path w="3370777" h="3331763">
                <a:moveTo>
                  <a:pt x="0" y="0"/>
                </a:moveTo>
                <a:lnTo>
                  <a:pt x="3370777" y="0"/>
                </a:lnTo>
                <a:lnTo>
                  <a:pt x="3370777" y="3331763"/>
                </a:lnTo>
                <a:lnTo>
                  <a:pt x="0" y="3331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67" t="-17041" r="-15963" b="-165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분산 버전 관리 툴인 Git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저장소 호스팅을 지원하는 웹 서비스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GitHub란?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6519546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Git을 보다 간편하게 사용할 수 있도록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도와주는 서비스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223153" y="4886873"/>
            <a:ext cx="1852706" cy="224957"/>
            <a:chOff x="0" y="0"/>
            <a:chExt cx="487956" cy="592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7956" cy="59248"/>
            </a:xfrm>
            <a:custGeom>
              <a:avLst/>
              <a:gdLst/>
              <a:ahLst/>
              <a:cxnLst/>
              <a:rect l="l" t="t" r="r" b="b"/>
              <a:pathLst>
                <a:path w="487956" h="59248">
                  <a:moveTo>
                    <a:pt x="29624" y="0"/>
                  </a:moveTo>
                  <a:lnTo>
                    <a:pt x="458332" y="0"/>
                  </a:lnTo>
                  <a:cubicBezTo>
                    <a:pt x="466188" y="0"/>
                    <a:pt x="473723" y="3121"/>
                    <a:pt x="479279" y="8677"/>
                  </a:cubicBezTo>
                  <a:cubicBezTo>
                    <a:pt x="484834" y="14232"/>
                    <a:pt x="487956" y="21767"/>
                    <a:pt x="487956" y="29624"/>
                  </a:cubicBezTo>
                  <a:lnTo>
                    <a:pt x="487956" y="29624"/>
                  </a:lnTo>
                  <a:cubicBezTo>
                    <a:pt x="487956" y="45985"/>
                    <a:pt x="474692" y="59248"/>
                    <a:pt x="458332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87956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15. 커밋 메시지 작성 후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24452" y="6273938"/>
            <a:ext cx="651407" cy="224957"/>
            <a:chOff x="0" y="0"/>
            <a:chExt cx="171564" cy="59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1564" cy="59248"/>
            </a:xfrm>
            <a:custGeom>
              <a:avLst/>
              <a:gdLst/>
              <a:ahLst/>
              <a:cxnLst/>
              <a:rect l="l" t="t" r="r" b="b"/>
              <a:pathLst>
                <a:path w="171564" h="59248">
                  <a:moveTo>
                    <a:pt x="29624" y="0"/>
                  </a:moveTo>
                  <a:lnTo>
                    <a:pt x="141940" y="0"/>
                  </a:lnTo>
                  <a:cubicBezTo>
                    <a:pt x="149797" y="0"/>
                    <a:pt x="157332" y="3121"/>
                    <a:pt x="162887" y="8677"/>
                  </a:cubicBezTo>
                  <a:cubicBezTo>
                    <a:pt x="168443" y="14232"/>
                    <a:pt x="171564" y="21767"/>
                    <a:pt x="171564" y="29624"/>
                  </a:cubicBezTo>
                  <a:lnTo>
                    <a:pt x="171564" y="29624"/>
                  </a:lnTo>
                  <a:cubicBezTo>
                    <a:pt x="171564" y="45985"/>
                    <a:pt x="158301" y="59248"/>
                    <a:pt x="141940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1564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075859" y="4564460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75859" y="5966915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84442" y="3942671"/>
            <a:ext cx="3843169" cy="243949"/>
            <a:chOff x="0" y="0"/>
            <a:chExt cx="1012193" cy="642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2193" cy="64250"/>
            </a:xfrm>
            <a:custGeom>
              <a:avLst/>
              <a:gdLst/>
              <a:ahLst/>
              <a:cxnLst/>
              <a:rect l="l" t="t" r="r" b="b"/>
              <a:pathLst>
                <a:path w="1012193" h="64250">
                  <a:moveTo>
                    <a:pt x="30217" y="0"/>
                  </a:moveTo>
                  <a:lnTo>
                    <a:pt x="981976" y="0"/>
                  </a:lnTo>
                  <a:cubicBezTo>
                    <a:pt x="998664" y="0"/>
                    <a:pt x="1012193" y="13529"/>
                    <a:pt x="1012193" y="30217"/>
                  </a:cubicBezTo>
                  <a:lnTo>
                    <a:pt x="1012193" y="34033"/>
                  </a:lnTo>
                  <a:cubicBezTo>
                    <a:pt x="1012193" y="50721"/>
                    <a:pt x="998664" y="64250"/>
                    <a:pt x="981976" y="64250"/>
                  </a:cubicBezTo>
                  <a:lnTo>
                    <a:pt x="30217" y="64250"/>
                  </a:lnTo>
                  <a:cubicBezTo>
                    <a:pt x="22203" y="64250"/>
                    <a:pt x="14517" y="61066"/>
                    <a:pt x="8850" y="55400"/>
                  </a:cubicBezTo>
                  <a:cubicBezTo>
                    <a:pt x="3184" y="49733"/>
                    <a:pt x="0" y="42047"/>
                    <a:pt x="0" y="34033"/>
                  </a:cubicBezTo>
                  <a:lnTo>
                    <a:pt x="0" y="30217"/>
                  </a:lnTo>
                  <a:cubicBezTo>
                    <a:pt x="0" y="22203"/>
                    <a:pt x="3184" y="14517"/>
                    <a:pt x="8850" y="8850"/>
                  </a:cubicBezTo>
                  <a:cubicBezTo>
                    <a:pt x="14517" y="3184"/>
                    <a:pt x="22203" y="0"/>
                    <a:pt x="302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12193" cy="12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16. fetch된 변경점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302930" y="4283067"/>
            <a:ext cx="390557" cy="316124"/>
            <a:chOff x="0" y="0"/>
            <a:chExt cx="102863" cy="832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863" cy="83259"/>
            </a:xfrm>
            <a:custGeom>
              <a:avLst/>
              <a:gdLst/>
              <a:ahLst/>
              <a:cxnLst/>
              <a:rect l="l" t="t" r="r" b="b"/>
              <a:pathLst>
                <a:path w="102863" h="83259">
                  <a:moveTo>
                    <a:pt x="41629" y="0"/>
                  </a:moveTo>
                  <a:lnTo>
                    <a:pt x="61233" y="0"/>
                  </a:lnTo>
                  <a:cubicBezTo>
                    <a:pt x="84225" y="0"/>
                    <a:pt x="102863" y="18638"/>
                    <a:pt x="102863" y="41629"/>
                  </a:cubicBezTo>
                  <a:lnTo>
                    <a:pt x="102863" y="41629"/>
                  </a:lnTo>
                  <a:cubicBezTo>
                    <a:pt x="102863" y="52670"/>
                    <a:pt x="98477" y="63259"/>
                    <a:pt x="90670" y="71066"/>
                  </a:cubicBezTo>
                  <a:cubicBezTo>
                    <a:pt x="82863" y="78873"/>
                    <a:pt x="72274" y="83259"/>
                    <a:pt x="61233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02863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823284" y="4589666"/>
            <a:ext cx="2479646" cy="653855"/>
            <a:chOff x="0" y="0"/>
            <a:chExt cx="3306194" cy="87180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306194" cy="871807"/>
              <a:chOff x="0" y="0"/>
              <a:chExt cx="562752" cy="14839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6275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2752" h="148391">
                    <a:moveTo>
                      <a:pt x="31222" y="0"/>
                    </a:moveTo>
                    <a:lnTo>
                      <a:pt x="531530" y="0"/>
                    </a:lnTo>
                    <a:cubicBezTo>
                      <a:pt x="548773" y="0"/>
                      <a:pt x="562752" y="13979"/>
                      <a:pt x="562752" y="31222"/>
                    </a:cubicBezTo>
                    <a:lnTo>
                      <a:pt x="562752" y="117170"/>
                    </a:lnTo>
                    <a:cubicBezTo>
                      <a:pt x="562752" y="134413"/>
                      <a:pt x="548773" y="148391"/>
                      <a:pt x="531530" y="148391"/>
                    </a:cubicBezTo>
                    <a:lnTo>
                      <a:pt x="31222" y="148391"/>
                    </a:lnTo>
                    <a:cubicBezTo>
                      <a:pt x="13979" y="148391"/>
                      <a:pt x="0" y="134413"/>
                      <a:pt x="0" y="117170"/>
                    </a:cubicBezTo>
                    <a:lnTo>
                      <a:pt x="0" y="31222"/>
                    </a:lnTo>
                    <a:cubicBezTo>
                      <a:pt x="0" y="13979"/>
                      <a:pt x="13979" y="0"/>
                      <a:pt x="3122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56275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330619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pull 할 커밋이 있다면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아래쪽 화살표로 표시됨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198189" y="5431515"/>
            <a:ext cx="2089718" cy="273399"/>
            <a:chOff x="0" y="0"/>
            <a:chExt cx="550378" cy="720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0378" cy="72006"/>
            </a:xfrm>
            <a:custGeom>
              <a:avLst/>
              <a:gdLst/>
              <a:ahLst/>
              <a:cxnLst/>
              <a:rect l="l" t="t" r="r" b="b"/>
              <a:pathLst>
                <a:path w="550378" h="72006">
                  <a:moveTo>
                    <a:pt x="36003" y="0"/>
                  </a:moveTo>
                  <a:lnTo>
                    <a:pt x="514375" y="0"/>
                  </a:lnTo>
                  <a:cubicBezTo>
                    <a:pt x="523924" y="0"/>
                    <a:pt x="533081" y="3793"/>
                    <a:pt x="539833" y="10545"/>
                  </a:cubicBezTo>
                  <a:cubicBezTo>
                    <a:pt x="546585" y="17297"/>
                    <a:pt x="550378" y="26455"/>
                    <a:pt x="550378" y="36003"/>
                  </a:cubicBezTo>
                  <a:lnTo>
                    <a:pt x="550378" y="36003"/>
                  </a:lnTo>
                  <a:cubicBezTo>
                    <a:pt x="550378" y="55887"/>
                    <a:pt x="534259" y="72006"/>
                    <a:pt x="514375" y="72006"/>
                  </a:cubicBezTo>
                  <a:lnTo>
                    <a:pt x="36003" y="72006"/>
                  </a:lnTo>
                  <a:cubicBezTo>
                    <a:pt x="26455" y="72006"/>
                    <a:pt x="17297" y="68213"/>
                    <a:pt x="10545" y="61461"/>
                  </a:cubicBezTo>
                  <a:cubicBezTo>
                    <a:pt x="3793" y="54709"/>
                    <a:pt x="0" y="45552"/>
                    <a:pt x="0" y="36003"/>
                  </a:cubicBezTo>
                  <a:lnTo>
                    <a:pt x="0" y="36003"/>
                  </a:lnTo>
                  <a:cubicBezTo>
                    <a:pt x="0" y="26455"/>
                    <a:pt x="3793" y="17297"/>
                    <a:pt x="10545" y="10545"/>
                  </a:cubicBezTo>
                  <a:cubicBezTo>
                    <a:pt x="17297" y="3793"/>
                    <a:pt x="26455" y="0"/>
                    <a:pt x="360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0378" cy="1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3633" y="7780310"/>
            <a:ext cx="742073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fetch가 안된 경우?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375331" y="5279472"/>
            <a:ext cx="648898" cy="264338"/>
            <a:chOff x="0" y="0"/>
            <a:chExt cx="170903" cy="696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0903" cy="69620"/>
            </a:xfrm>
            <a:custGeom>
              <a:avLst/>
              <a:gdLst/>
              <a:ahLst/>
              <a:cxnLst/>
              <a:rect l="l" t="t" r="r" b="b"/>
              <a:pathLst>
                <a:path w="170903" h="69620">
                  <a:moveTo>
                    <a:pt x="34810" y="0"/>
                  </a:moveTo>
                  <a:lnTo>
                    <a:pt x="136093" y="0"/>
                  </a:lnTo>
                  <a:cubicBezTo>
                    <a:pt x="155318" y="0"/>
                    <a:pt x="170903" y="15585"/>
                    <a:pt x="170903" y="34810"/>
                  </a:cubicBezTo>
                  <a:lnTo>
                    <a:pt x="170903" y="34810"/>
                  </a:lnTo>
                  <a:cubicBezTo>
                    <a:pt x="170903" y="44042"/>
                    <a:pt x="167236" y="52896"/>
                    <a:pt x="160708" y="59424"/>
                  </a:cubicBezTo>
                  <a:cubicBezTo>
                    <a:pt x="154180" y="65952"/>
                    <a:pt x="145326" y="69620"/>
                    <a:pt x="136093" y="69620"/>
                  </a:cubicBezTo>
                  <a:lnTo>
                    <a:pt x="34810" y="69620"/>
                  </a:lnTo>
                  <a:cubicBezTo>
                    <a:pt x="15585" y="69620"/>
                    <a:pt x="0" y="54035"/>
                    <a:pt x="0" y="34810"/>
                  </a:cubicBezTo>
                  <a:lnTo>
                    <a:pt x="0" y="34810"/>
                  </a:lnTo>
                  <a:cubicBezTo>
                    <a:pt x="0" y="15585"/>
                    <a:pt x="15585" y="0"/>
                    <a:pt x="348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0903" cy="126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024229" y="4923956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87907" y="5124492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30945" y="8352789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REMOTE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origin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Fetch origin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846729" y="5279472"/>
            <a:ext cx="2484216" cy="660435"/>
            <a:chOff x="0" y="0"/>
            <a:chExt cx="3312288" cy="88058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312288" cy="880580"/>
              <a:chOff x="0" y="0"/>
              <a:chExt cx="563789" cy="14988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63789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563789" h="149885">
                    <a:moveTo>
                      <a:pt x="31164" y="0"/>
                    </a:moveTo>
                    <a:lnTo>
                      <a:pt x="532625" y="0"/>
                    </a:lnTo>
                    <a:cubicBezTo>
                      <a:pt x="540890" y="0"/>
                      <a:pt x="548817" y="3283"/>
                      <a:pt x="554661" y="9128"/>
                    </a:cubicBezTo>
                    <a:cubicBezTo>
                      <a:pt x="560506" y="14972"/>
                      <a:pt x="563789" y="22899"/>
                      <a:pt x="563789" y="31164"/>
                    </a:cubicBezTo>
                    <a:lnTo>
                      <a:pt x="563789" y="118720"/>
                    </a:lnTo>
                    <a:cubicBezTo>
                      <a:pt x="563789" y="126986"/>
                      <a:pt x="560506" y="134912"/>
                      <a:pt x="554661" y="140757"/>
                    </a:cubicBezTo>
                    <a:cubicBezTo>
                      <a:pt x="548817" y="146601"/>
                      <a:pt x="540890" y="149885"/>
                      <a:pt x="532625" y="149885"/>
                    </a:cubicBezTo>
                    <a:lnTo>
                      <a:pt x="31164" y="149885"/>
                    </a:lnTo>
                    <a:cubicBezTo>
                      <a:pt x="22899" y="149885"/>
                      <a:pt x="14972" y="146601"/>
                      <a:pt x="9128" y="140757"/>
                    </a:cubicBezTo>
                    <a:cubicBezTo>
                      <a:pt x="3283" y="134912"/>
                      <a:pt x="0" y="126986"/>
                      <a:pt x="0" y="118720"/>
                    </a:cubicBezTo>
                    <a:lnTo>
                      <a:pt x="0" y="31164"/>
                    </a:lnTo>
                    <a:cubicBezTo>
                      <a:pt x="0" y="22899"/>
                      <a:pt x="3283" y="14972"/>
                      <a:pt x="9128" y="9128"/>
                    </a:cubicBezTo>
                    <a:cubicBezTo>
                      <a:pt x="14972" y="3283"/>
                      <a:pt x="22899" y="0"/>
                      <a:pt x="31164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563789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-7693"/>
              <a:ext cx="3312288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REMOTE 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&gt;</a:t>
              </a: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origin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오른쪽 버튼 클릭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17.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61585" y="3496937"/>
            <a:ext cx="390557" cy="390135"/>
            <a:chOff x="0" y="0"/>
            <a:chExt cx="102863" cy="1027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8622015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410" y="7038620"/>
            <a:ext cx="2225659" cy="588234"/>
            <a:chOff x="0" y="0"/>
            <a:chExt cx="586182" cy="1549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182" cy="154926"/>
            </a:xfrm>
            <a:custGeom>
              <a:avLst/>
              <a:gdLst/>
              <a:ahLst/>
              <a:cxnLst/>
              <a:rect l="l" t="t" r="r" b="b"/>
              <a:pathLst>
                <a:path w="586182" h="154926">
                  <a:moveTo>
                    <a:pt x="52177" y="0"/>
                  </a:moveTo>
                  <a:lnTo>
                    <a:pt x="534004" y="0"/>
                  </a:lnTo>
                  <a:cubicBezTo>
                    <a:pt x="562821" y="0"/>
                    <a:pt x="586182" y="23361"/>
                    <a:pt x="586182" y="52177"/>
                  </a:cubicBezTo>
                  <a:lnTo>
                    <a:pt x="586182" y="102748"/>
                  </a:lnTo>
                  <a:cubicBezTo>
                    <a:pt x="586182" y="131565"/>
                    <a:pt x="562821" y="154926"/>
                    <a:pt x="534004" y="154926"/>
                  </a:cubicBezTo>
                  <a:lnTo>
                    <a:pt x="52177" y="154926"/>
                  </a:lnTo>
                  <a:cubicBezTo>
                    <a:pt x="23361" y="154926"/>
                    <a:pt x="0" y="131565"/>
                    <a:pt x="0" y="102748"/>
                  </a:cubicBezTo>
                  <a:lnTo>
                    <a:pt x="0" y="52177"/>
                  </a:lnTo>
                  <a:cubicBezTo>
                    <a:pt x="0" y="23361"/>
                    <a:pt x="23361" y="0"/>
                    <a:pt x="521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6182" cy="212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5525"/>
            <a:ext cx="18288000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9"/>
              </a:lnSpc>
            </a:pPr>
            <a:r>
              <a:rPr lang="en-US" sz="15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 &amp; 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id="22" name="AutoShape 22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소프트웨어 개발에서 사용되는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분산 버전 관리 시스템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Git이란?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소스 코드 원격 저장소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2947077" y="4839368"/>
            <a:ext cx="4110455" cy="1718042"/>
          </a:xfrm>
          <a:custGeom>
            <a:avLst/>
            <a:gdLst/>
            <a:ahLst/>
            <a:cxnLst/>
            <a:rect l="l" t="t" r="r" b="b"/>
            <a:pathLst>
              <a:path w="4110455" h="1718042">
                <a:moveTo>
                  <a:pt x="0" y="0"/>
                </a:moveTo>
                <a:lnTo>
                  <a:pt x="4110455" y="0"/>
                </a:lnTo>
                <a:lnTo>
                  <a:pt x="4110455" y="1718042"/>
                </a:lnTo>
                <a:lnTo>
                  <a:pt x="0" y="171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무료로 제공되는 서비스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GUI를 통한 간편한 사용법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개발자 커뮤니티로써 활용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GitHub를 왜 쓰는가?</a:t>
            </a:r>
          </a:p>
        </p:txBody>
      </p:sp>
      <p:sp>
        <p:nvSpPr>
          <p:cNvPr id="33" name="Freeform 33"/>
          <p:cNvSpPr/>
          <p:nvPr/>
        </p:nvSpPr>
        <p:spPr>
          <a:xfrm>
            <a:off x="1822669" y="4529138"/>
            <a:ext cx="5908877" cy="3140439"/>
          </a:xfrm>
          <a:custGeom>
            <a:avLst/>
            <a:gdLst/>
            <a:ahLst/>
            <a:cxnLst/>
            <a:rect l="l" t="t" r="r" b="b"/>
            <a:pathLst>
              <a:path w="5908877" h="3140439">
                <a:moveTo>
                  <a:pt x="0" y="0"/>
                </a:moveTo>
                <a:lnTo>
                  <a:pt x="5908877" y="0"/>
                </a:lnTo>
                <a:lnTo>
                  <a:pt x="5908877" y="3140439"/>
                </a:lnTo>
                <a:lnTo>
                  <a:pt x="0" y="314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8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1211</Words>
  <Application>Microsoft Office PowerPoint</Application>
  <PresentationFormat>사용자 지정</PresentationFormat>
  <Paragraphs>402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0" baseType="lpstr">
      <vt:lpstr>Arial</vt:lpstr>
      <vt:lpstr>Nanum Square</vt:lpstr>
      <vt:lpstr>Nanum Square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특강 -기초-</dc:title>
  <cp:lastModifiedBy>박준영</cp:lastModifiedBy>
  <cp:revision>2</cp:revision>
  <dcterms:created xsi:type="dcterms:W3CDTF">2006-08-16T00:00:00Z</dcterms:created>
  <dcterms:modified xsi:type="dcterms:W3CDTF">2025-05-17T14:52:39Z</dcterms:modified>
  <dc:identifier>DAGntSWK6Ok</dc:identifier>
</cp:coreProperties>
</file>